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3"/>
  </p:notesMasterIdLst>
  <p:handoutMasterIdLst>
    <p:handoutMasterId r:id="rId34"/>
  </p:handoutMasterIdLst>
  <p:sldIdLst>
    <p:sldId id="256" r:id="rId2"/>
    <p:sldId id="260" r:id="rId3"/>
    <p:sldId id="261" r:id="rId4"/>
    <p:sldId id="284" r:id="rId5"/>
    <p:sldId id="263" r:id="rId6"/>
    <p:sldId id="285" r:id="rId7"/>
    <p:sldId id="262" r:id="rId8"/>
    <p:sldId id="286" r:id="rId9"/>
    <p:sldId id="287" r:id="rId10"/>
    <p:sldId id="264" r:id="rId11"/>
    <p:sldId id="265" r:id="rId12"/>
    <p:sldId id="266" r:id="rId13"/>
    <p:sldId id="288" r:id="rId14"/>
    <p:sldId id="267" r:id="rId15"/>
    <p:sldId id="268" r:id="rId16"/>
    <p:sldId id="269" r:id="rId17"/>
    <p:sldId id="270" r:id="rId18"/>
    <p:sldId id="271" r:id="rId19"/>
    <p:sldId id="274" r:id="rId20"/>
    <p:sldId id="273" r:id="rId21"/>
    <p:sldId id="272" r:id="rId22"/>
    <p:sldId id="275" r:id="rId23"/>
    <p:sldId id="289" r:id="rId24"/>
    <p:sldId id="290" r:id="rId25"/>
    <p:sldId id="276" r:id="rId26"/>
    <p:sldId id="279" r:id="rId27"/>
    <p:sldId id="291" r:id="rId28"/>
    <p:sldId id="292" r:id="rId29"/>
    <p:sldId id="283" r:id="rId30"/>
    <p:sldId id="293" r:id="rId31"/>
    <p:sldId id="258" r:id="rId32"/>
  </p:sldIdLst>
  <p:sldSz cx="9144000" cy="6858000" type="screen4x3"/>
  <p:notesSz cx="6858000" cy="9144000"/>
  <p:defaultTextStyle>
    <a:defPPr>
      <a:defRPr lang="ru-RU"/>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0000"/>
    <a:srgbClr val="080808"/>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48" autoAdjust="0"/>
  </p:normalViewPr>
  <p:slideViewPr>
    <p:cSldViewPr>
      <p:cViewPr varScale="1">
        <p:scale>
          <a:sx n="113" d="100"/>
          <a:sy n="113" d="100"/>
        </p:scale>
        <p:origin x="1452" y="96"/>
      </p:cViewPr>
      <p:guideLst>
        <p:guide orient="horz" pos="2160"/>
        <p:guide pos="2880"/>
      </p:guideLst>
    </p:cSldViewPr>
  </p:slideViewPr>
  <p:notesTextViewPr>
    <p:cViewPr>
      <p:scale>
        <a:sx n="100" d="100"/>
        <a:sy n="100" d="100"/>
      </p:scale>
      <p:origin x="0" y="0"/>
    </p:cViewPr>
  </p:notesTextViewPr>
  <p:notesViewPr>
    <p:cSldViewPr>
      <p:cViewPr varScale="1">
        <p:scale>
          <a:sx n="66" d="100"/>
          <a:sy n="66" d="100"/>
        </p:scale>
        <p:origin x="-1716" y="-108"/>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accent0_2">
  <dgm:title val=""/>
  <dgm:desc val=""/>
  <dgm:catLst>
    <dgm:cat type="mainScheme" pri="10200"/>
  </dgm:catLst>
  <dgm:styleLbl name="node0">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lig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l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vennNode1">
    <dgm:fillClrLst meth="repeat">
      <a:schemeClr val="lt1">
        <a:alpha val="50000"/>
      </a:schemeClr>
    </dgm:fillClrLst>
    <dgm:linClrLst meth="repeat">
      <a:schemeClr val="dk2">
        <a:shade val="80000"/>
      </a:schemeClr>
    </dgm:linClrLst>
    <dgm:effectClrLst/>
    <dgm:txLinClrLst/>
    <dgm:txFillClrLst/>
    <dgm:txEffectClrLst/>
  </dgm:styleLbl>
  <dgm:styleLbl name="node2">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3">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4">
    <dgm:fillClrLst meth="repeat">
      <a:schemeClr val="lt1"/>
    </dgm:fillClrLst>
    <dgm:linClrLst meth="repeat">
      <a:schemeClr val="dk2">
        <a:shade val="80000"/>
      </a:schemeClr>
    </dgm:linClrLst>
    <dgm:effectClrLst/>
    <dgm:txLinClrLst/>
    <dgm:txFillClrLst meth="repeat">
      <a:schemeClr val="dk2"/>
    </dgm:txFillClrLst>
    <dgm:txEffectClrLst/>
  </dgm:styleLbl>
  <dgm:styleLbl name="f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align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b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sibTrans1D1">
    <dgm:fillClrLst meth="repeat">
      <a:schemeClr val="dk2"/>
    </dgm:fillClrLst>
    <dgm:linClrLst meth="repeat">
      <a:schemeClr val="dk2"/>
    </dgm:linClrLst>
    <dgm:effectClrLst/>
    <dgm:txLinClrLst/>
    <dgm:txFillClrLst meth="repeat">
      <a:schemeClr val="tx1"/>
    </dgm:txFillClrLst>
    <dgm:txEffectClrLst/>
  </dgm:styleLbl>
  <dgm:styleLbl name="callout">
    <dgm:fillClrLst meth="repeat">
      <a:schemeClr val="dk2"/>
    </dgm:fillClrLst>
    <dgm:linClrLst meth="repeat">
      <a:schemeClr val="dk2"/>
    </dgm:linClrLst>
    <dgm:effectClrLst/>
    <dgm:txLinClrLst/>
    <dgm:txFillClrLst meth="repeat">
      <a:schemeClr val="tx1"/>
    </dgm:txFillClrLst>
    <dgm:txEffectClrLst/>
  </dgm:styleLbl>
  <dgm:styleLbl name="asst0">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2">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3">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4">
    <dgm:fillClrLst meth="repeat">
      <a:schemeClr val="lt1"/>
    </dgm:fillClrLst>
    <dgm:linClrLst meth="repeat">
      <a:schemeClr val="dk2">
        <a:shade val="80000"/>
      </a:schemeClr>
    </dgm:linClrLst>
    <dgm:effectClrLst/>
    <dgm:txLinClrLst/>
    <dgm:txFillClrLst meth="repeat">
      <a:schemeClr val="dk2"/>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dgm:txEffectClrLst/>
  </dgm:styleLbl>
  <dgm:styleLbl name="parChTrans2D2">
    <dgm:fillClrLst meth="repeat">
      <a:schemeClr val="dk2"/>
    </dgm:fillClrLst>
    <dgm:linClrLst meth="repeat">
      <a:schemeClr val="dk2"/>
    </dgm:linClrLst>
    <dgm:effectClrLst/>
    <dgm:txLinClrLst/>
    <dgm:txFillClrLst/>
    <dgm:txEffectClrLst/>
  </dgm:styleLbl>
  <dgm:styleLbl name="parChTrans2D3">
    <dgm:fillClrLst meth="repeat">
      <a:schemeClr val="dk2"/>
    </dgm:fillClrLst>
    <dgm:linClrLst meth="repeat">
      <a:schemeClr val="dk2"/>
    </dgm:linClrLst>
    <dgm:effectClrLst/>
    <dgm:txLinClrLst/>
    <dgm:txFillClrLst/>
    <dgm:txEffectClrLst/>
  </dgm:styleLbl>
  <dgm:styleLbl name="parChTrans2D4">
    <dgm:fillClrLst meth="repeat">
      <a:schemeClr val="dk2"/>
    </dgm:fillClrLst>
    <dgm:linClrLst meth="repeat">
      <a:schemeClr val="dk2"/>
    </dgm:linClrLst>
    <dgm:effectClrLst/>
    <dgm:txLinClrLst/>
    <dgm:txFillClrLst meth="repeat">
      <a:schemeClr val="lt1"/>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con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align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trAlignAcc1">
    <dgm:fillClrLst meth="repeat">
      <a:schemeClr val="dk2">
        <a:alpha val="40000"/>
        <a:tint val="40000"/>
      </a:schemeClr>
    </dgm:fillClrLst>
    <dgm:linClrLst meth="repeat">
      <a:schemeClr val="dk2"/>
    </dgm:linClrLst>
    <dgm:effectClrLst/>
    <dgm:txLinClrLst/>
    <dgm:txFillClrLst meth="repeat">
      <a:schemeClr val="dk2"/>
    </dgm:txFillClrLst>
    <dgm:txEffectClrLst/>
  </dgm:styleLbl>
  <dgm:styleLbl name="b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solidFgAcc1">
    <dgm:fillClrLst meth="repeat">
      <a:schemeClr val="lt1"/>
    </dgm:fillClrLst>
    <dgm:linClrLst meth="repeat">
      <a:schemeClr val="dk2"/>
    </dgm:linClrLst>
    <dgm:effectClrLst/>
    <dgm:txLinClrLst/>
    <dgm:txFillClrLst meth="repeat">
      <a:schemeClr val="dk2"/>
    </dgm:txFillClrLst>
    <dgm:txEffectClrLst/>
  </dgm:styleLbl>
  <dgm:styleLbl name="solidAlignAcc1">
    <dgm:fillClrLst meth="repeat">
      <a:schemeClr val="lt1"/>
    </dgm:fillClrLst>
    <dgm:linClrLst meth="repeat">
      <a:schemeClr val="dk2"/>
    </dgm:linClrLst>
    <dgm:effectClrLst/>
    <dgm:txLinClrLst/>
    <dgm:txFillClrLst meth="repeat">
      <a:schemeClr val="dk2"/>
    </dgm:txFillClrLst>
    <dgm:txEffectClrLst/>
  </dgm:styleLbl>
  <dgm:styleLbl name="solidBgAcc1">
    <dgm:fillClrLst meth="repeat">
      <a:schemeClr val="lt1"/>
    </dgm:fillClrLst>
    <dgm:linClrLst meth="repeat">
      <a:schemeClr val="dk2"/>
    </dgm:linClrLst>
    <dgm:effectClrLst/>
    <dgm:txLinClrLst/>
    <dgm:txFillClrLst meth="repeat">
      <a:schemeClr val="dk2"/>
    </dgm:txFillClrLst>
    <dgm:txEffectClrLst/>
  </dgm:styleLbl>
  <dgm:styleLbl name="f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align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b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fgAcc0">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2">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3">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4">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2"/>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2"/>
    </dgm:txFillClrLst>
    <dgm:txEffectClrLst/>
  </dgm:styleLbl>
  <dgm:styleLbl name="fgShp">
    <dgm:fillClrLst meth="repeat">
      <a:schemeClr val="dk2">
        <a:tint val="60000"/>
      </a:schemeClr>
    </dgm:fillClrLst>
    <dgm:linClrLst meth="repeat">
      <a:schemeClr val="lt1"/>
    </dgm:linClrLst>
    <dgm:effectClrLst/>
    <dgm:txLinClrLst/>
    <dgm:txFillClrLst meth="repeat">
      <a:schemeClr val="dk2"/>
    </dgm:txFillClrLst>
    <dgm:txEffectClrLst/>
  </dgm:styleLbl>
  <dgm:styleLbl name="revTx">
    <dgm:fillClrLst meth="repeat">
      <a:schemeClr val="lt1">
        <a:alpha val="0"/>
      </a:schemeClr>
    </dgm:fillClrLst>
    <dgm:linClrLst meth="repeat">
      <a:schemeClr val="dk2">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0_2">
  <dgm:title val=""/>
  <dgm:desc val=""/>
  <dgm:catLst>
    <dgm:cat type="mainScheme" pri="10200"/>
  </dgm:catLst>
  <dgm:styleLbl name="node0">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lig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l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vennNode1">
    <dgm:fillClrLst meth="repeat">
      <a:schemeClr val="lt1">
        <a:alpha val="50000"/>
      </a:schemeClr>
    </dgm:fillClrLst>
    <dgm:linClrLst meth="repeat">
      <a:schemeClr val="dk2">
        <a:shade val="80000"/>
      </a:schemeClr>
    </dgm:linClrLst>
    <dgm:effectClrLst/>
    <dgm:txLinClrLst/>
    <dgm:txFillClrLst/>
    <dgm:txEffectClrLst/>
  </dgm:styleLbl>
  <dgm:styleLbl name="node2">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3">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4">
    <dgm:fillClrLst meth="repeat">
      <a:schemeClr val="lt1"/>
    </dgm:fillClrLst>
    <dgm:linClrLst meth="repeat">
      <a:schemeClr val="dk2">
        <a:shade val="80000"/>
      </a:schemeClr>
    </dgm:linClrLst>
    <dgm:effectClrLst/>
    <dgm:txLinClrLst/>
    <dgm:txFillClrLst meth="repeat">
      <a:schemeClr val="dk2"/>
    </dgm:txFillClrLst>
    <dgm:txEffectClrLst/>
  </dgm:styleLbl>
  <dgm:styleLbl name="f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align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b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sibTrans1D1">
    <dgm:fillClrLst meth="repeat">
      <a:schemeClr val="dk2"/>
    </dgm:fillClrLst>
    <dgm:linClrLst meth="repeat">
      <a:schemeClr val="dk2"/>
    </dgm:linClrLst>
    <dgm:effectClrLst/>
    <dgm:txLinClrLst/>
    <dgm:txFillClrLst meth="repeat">
      <a:schemeClr val="tx1"/>
    </dgm:txFillClrLst>
    <dgm:txEffectClrLst/>
  </dgm:styleLbl>
  <dgm:styleLbl name="callout">
    <dgm:fillClrLst meth="repeat">
      <a:schemeClr val="dk2"/>
    </dgm:fillClrLst>
    <dgm:linClrLst meth="repeat">
      <a:schemeClr val="dk2"/>
    </dgm:linClrLst>
    <dgm:effectClrLst/>
    <dgm:txLinClrLst/>
    <dgm:txFillClrLst meth="repeat">
      <a:schemeClr val="tx1"/>
    </dgm:txFillClrLst>
    <dgm:txEffectClrLst/>
  </dgm:styleLbl>
  <dgm:styleLbl name="asst0">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2">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3">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4">
    <dgm:fillClrLst meth="repeat">
      <a:schemeClr val="lt1"/>
    </dgm:fillClrLst>
    <dgm:linClrLst meth="repeat">
      <a:schemeClr val="dk2">
        <a:shade val="80000"/>
      </a:schemeClr>
    </dgm:linClrLst>
    <dgm:effectClrLst/>
    <dgm:txLinClrLst/>
    <dgm:txFillClrLst meth="repeat">
      <a:schemeClr val="dk2"/>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dgm:txEffectClrLst/>
  </dgm:styleLbl>
  <dgm:styleLbl name="parChTrans2D2">
    <dgm:fillClrLst meth="repeat">
      <a:schemeClr val="dk2"/>
    </dgm:fillClrLst>
    <dgm:linClrLst meth="repeat">
      <a:schemeClr val="dk2"/>
    </dgm:linClrLst>
    <dgm:effectClrLst/>
    <dgm:txLinClrLst/>
    <dgm:txFillClrLst/>
    <dgm:txEffectClrLst/>
  </dgm:styleLbl>
  <dgm:styleLbl name="parChTrans2D3">
    <dgm:fillClrLst meth="repeat">
      <a:schemeClr val="dk2"/>
    </dgm:fillClrLst>
    <dgm:linClrLst meth="repeat">
      <a:schemeClr val="dk2"/>
    </dgm:linClrLst>
    <dgm:effectClrLst/>
    <dgm:txLinClrLst/>
    <dgm:txFillClrLst/>
    <dgm:txEffectClrLst/>
  </dgm:styleLbl>
  <dgm:styleLbl name="parChTrans2D4">
    <dgm:fillClrLst meth="repeat">
      <a:schemeClr val="dk2"/>
    </dgm:fillClrLst>
    <dgm:linClrLst meth="repeat">
      <a:schemeClr val="dk2"/>
    </dgm:linClrLst>
    <dgm:effectClrLst/>
    <dgm:txLinClrLst/>
    <dgm:txFillClrLst meth="repeat">
      <a:schemeClr val="lt1"/>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con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align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trAlignAcc1">
    <dgm:fillClrLst meth="repeat">
      <a:schemeClr val="dk2">
        <a:alpha val="40000"/>
        <a:tint val="40000"/>
      </a:schemeClr>
    </dgm:fillClrLst>
    <dgm:linClrLst meth="repeat">
      <a:schemeClr val="dk2"/>
    </dgm:linClrLst>
    <dgm:effectClrLst/>
    <dgm:txLinClrLst/>
    <dgm:txFillClrLst meth="repeat">
      <a:schemeClr val="dk2"/>
    </dgm:txFillClrLst>
    <dgm:txEffectClrLst/>
  </dgm:styleLbl>
  <dgm:styleLbl name="b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solidFgAcc1">
    <dgm:fillClrLst meth="repeat">
      <a:schemeClr val="lt1"/>
    </dgm:fillClrLst>
    <dgm:linClrLst meth="repeat">
      <a:schemeClr val="dk2"/>
    </dgm:linClrLst>
    <dgm:effectClrLst/>
    <dgm:txLinClrLst/>
    <dgm:txFillClrLst meth="repeat">
      <a:schemeClr val="dk2"/>
    </dgm:txFillClrLst>
    <dgm:txEffectClrLst/>
  </dgm:styleLbl>
  <dgm:styleLbl name="solidAlignAcc1">
    <dgm:fillClrLst meth="repeat">
      <a:schemeClr val="lt1"/>
    </dgm:fillClrLst>
    <dgm:linClrLst meth="repeat">
      <a:schemeClr val="dk2"/>
    </dgm:linClrLst>
    <dgm:effectClrLst/>
    <dgm:txLinClrLst/>
    <dgm:txFillClrLst meth="repeat">
      <a:schemeClr val="dk2"/>
    </dgm:txFillClrLst>
    <dgm:txEffectClrLst/>
  </dgm:styleLbl>
  <dgm:styleLbl name="solidBgAcc1">
    <dgm:fillClrLst meth="repeat">
      <a:schemeClr val="lt1"/>
    </dgm:fillClrLst>
    <dgm:linClrLst meth="repeat">
      <a:schemeClr val="dk2"/>
    </dgm:linClrLst>
    <dgm:effectClrLst/>
    <dgm:txLinClrLst/>
    <dgm:txFillClrLst meth="repeat">
      <a:schemeClr val="dk2"/>
    </dgm:txFillClrLst>
    <dgm:txEffectClrLst/>
  </dgm:styleLbl>
  <dgm:styleLbl name="f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align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b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fgAcc0">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2">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3">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4">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2"/>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2"/>
    </dgm:txFillClrLst>
    <dgm:txEffectClrLst/>
  </dgm:styleLbl>
  <dgm:styleLbl name="fgShp">
    <dgm:fillClrLst meth="repeat">
      <a:schemeClr val="dk2">
        <a:tint val="60000"/>
      </a:schemeClr>
    </dgm:fillClrLst>
    <dgm:linClrLst meth="repeat">
      <a:schemeClr val="lt1"/>
    </dgm:linClrLst>
    <dgm:effectClrLst/>
    <dgm:txLinClrLst/>
    <dgm:txFillClrLst meth="repeat">
      <a:schemeClr val="dk2"/>
    </dgm:txFillClrLst>
    <dgm:txEffectClrLst/>
  </dgm:styleLbl>
  <dgm:styleLbl name="revTx">
    <dgm:fillClrLst meth="repeat">
      <a:schemeClr val="lt1">
        <a:alpha val="0"/>
      </a:schemeClr>
    </dgm:fillClrLst>
    <dgm:linClrLst meth="repeat">
      <a:schemeClr val="dk2">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C15271A-920A-4EFC-BF62-6BF5B4A07911}" type="doc">
      <dgm:prSet loTypeId="urn:microsoft.com/office/officeart/2005/8/layout/list1" loCatId="list" qsTypeId="urn:microsoft.com/office/officeart/2005/8/quickstyle/simple1" qsCatId="simple" csTypeId="urn:microsoft.com/office/officeart/2005/8/colors/accent0_2" csCatId="mainScheme" phldr="1"/>
      <dgm:spPr/>
      <dgm:t>
        <a:bodyPr/>
        <a:lstStyle/>
        <a:p>
          <a:endParaRPr lang="ru-RU"/>
        </a:p>
      </dgm:t>
    </dgm:pt>
    <dgm:pt modelId="{9F723D63-D887-4841-982B-37C79AC0AB76}">
      <dgm:prSet phldrT="[Текст]"/>
      <dgm:spPr/>
      <dgm:t>
        <a:bodyPr/>
        <a:lstStyle/>
        <a:p>
          <a:r>
            <a:rPr lang="ru-RU" dirty="0" smtClean="0">
              <a:solidFill>
                <a:srgbClr val="C00000"/>
              </a:solidFill>
            </a:rPr>
            <a:t>Социальная несправедливость в обществе</a:t>
          </a:r>
          <a:endParaRPr lang="ru-RU" dirty="0">
            <a:solidFill>
              <a:srgbClr val="C00000"/>
            </a:solidFill>
          </a:endParaRPr>
        </a:p>
      </dgm:t>
    </dgm:pt>
    <dgm:pt modelId="{C925DC41-20A7-4F86-AA75-8A75CA555B84}" type="parTrans" cxnId="{0A197C87-EEFE-4506-B0B8-82A31DF4C8C9}">
      <dgm:prSet/>
      <dgm:spPr/>
      <dgm:t>
        <a:bodyPr/>
        <a:lstStyle/>
        <a:p>
          <a:endParaRPr lang="ru-RU"/>
        </a:p>
      </dgm:t>
    </dgm:pt>
    <dgm:pt modelId="{C53C765C-F89B-41F0-87C0-7E6687BF2BE2}" type="sibTrans" cxnId="{0A197C87-EEFE-4506-B0B8-82A31DF4C8C9}">
      <dgm:prSet/>
      <dgm:spPr/>
      <dgm:t>
        <a:bodyPr/>
        <a:lstStyle/>
        <a:p>
          <a:endParaRPr lang="ru-RU"/>
        </a:p>
      </dgm:t>
    </dgm:pt>
    <dgm:pt modelId="{A8BE169B-58AD-42EA-A6B5-376EDAEF0057}">
      <dgm:prSet phldrT="[Текст]"/>
      <dgm:spPr/>
      <dgm:t>
        <a:bodyPr/>
        <a:lstStyle/>
        <a:p>
          <a:r>
            <a:rPr lang="ru-RU" dirty="0" smtClean="0">
              <a:solidFill>
                <a:srgbClr val="C00000"/>
              </a:solidFill>
            </a:rPr>
            <a:t>Снижение качества и уровня жизни</a:t>
          </a:r>
          <a:endParaRPr lang="ru-RU" dirty="0">
            <a:solidFill>
              <a:srgbClr val="C00000"/>
            </a:solidFill>
          </a:endParaRPr>
        </a:p>
      </dgm:t>
    </dgm:pt>
    <dgm:pt modelId="{A4877693-5ED8-48E9-A26E-91812B882F54}" type="parTrans" cxnId="{073CD368-D1AE-4B83-977C-86A36C4D2EF0}">
      <dgm:prSet/>
      <dgm:spPr/>
      <dgm:t>
        <a:bodyPr/>
        <a:lstStyle/>
        <a:p>
          <a:endParaRPr lang="ru-RU"/>
        </a:p>
      </dgm:t>
    </dgm:pt>
    <dgm:pt modelId="{1CADCCE8-DC51-46BD-9FD5-B70459F51A27}" type="sibTrans" cxnId="{073CD368-D1AE-4B83-977C-86A36C4D2EF0}">
      <dgm:prSet/>
      <dgm:spPr/>
      <dgm:t>
        <a:bodyPr/>
        <a:lstStyle/>
        <a:p>
          <a:endParaRPr lang="ru-RU"/>
        </a:p>
      </dgm:t>
    </dgm:pt>
    <dgm:pt modelId="{9A7A909F-B679-4EA3-B5E1-D808C068FEB2}">
      <dgm:prSet phldrT="[Текст]"/>
      <dgm:spPr/>
      <dgm:t>
        <a:bodyPr/>
        <a:lstStyle/>
        <a:p>
          <a:r>
            <a:rPr lang="ru-RU" dirty="0" smtClean="0">
              <a:solidFill>
                <a:srgbClr val="C00000"/>
              </a:solidFill>
            </a:rPr>
            <a:t>Снижение уровня социальной защищённости граждан</a:t>
          </a:r>
          <a:endParaRPr lang="ru-RU" dirty="0">
            <a:solidFill>
              <a:srgbClr val="C00000"/>
            </a:solidFill>
          </a:endParaRPr>
        </a:p>
      </dgm:t>
    </dgm:pt>
    <dgm:pt modelId="{C2B5C884-BF70-4A27-A309-802E8DF53DDD}" type="parTrans" cxnId="{7D4620EF-BDA1-4C55-A81A-A08F48A66E80}">
      <dgm:prSet/>
      <dgm:spPr/>
      <dgm:t>
        <a:bodyPr/>
        <a:lstStyle/>
        <a:p>
          <a:endParaRPr lang="ru-RU"/>
        </a:p>
      </dgm:t>
    </dgm:pt>
    <dgm:pt modelId="{95D0679B-11D2-4397-9360-4CB8E78F90BF}" type="sibTrans" cxnId="{7D4620EF-BDA1-4C55-A81A-A08F48A66E80}">
      <dgm:prSet/>
      <dgm:spPr/>
      <dgm:t>
        <a:bodyPr/>
        <a:lstStyle/>
        <a:p>
          <a:endParaRPr lang="ru-RU"/>
        </a:p>
      </dgm:t>
    </dgm:pt>
    <dgm:pt modelId="{8C8B919B-FEE7-49B7-8B10-6D0E80CFC9DB}">
      <dgm:prSet/>
      <dgm:spPr/>
      <dgm:t>
        <a:bodyPr/>
        <a:lstStyle/>
        <a:p>
          <a:endParaRPr lang="ru-RU" dirty="0"/>
        </a:p>
      </dgm:t>
    </dgm:pt>
    <dgm:pt modelId="{6080D2AB-4495-4F30-AD7A-F988B8F3EF4A}" type="parTrans" cxnId="{C828B2B1-D630-4774-8FC5-561A8026F087}">
      <dgm:prSet/>
      <dgm:spPr/>
      <dgm:t>
        <a:bodyPr/>
        <a:lstStyle/>
        <a:p>
          <a:endParaRPr lang="ru-RU"/>
        </a:p>
      </dgm:t>
    </dgm:pt>
    <dgm:pt modelId="{B918D180-534D-4AE2-8AAF-09BA2CB70450}" type="sibTrans" cxnId="{C828B2B1-D630-4774-8FC5-561A8026F087}">
      <dgm:prSet/>
      <dgm:spPr/>
      <dgm:t>
        <a:bodyPr/>
        <a:lstStyle/>
        <a:p>
          <a:endParaRPr lang="ru-RU"/>
        </a:p>
      </dgm:t>
    </dgm:pt>
    <dgm:pt modelId="{44BF7D74-E81C-48CC-B929-9DB9CE636F5E}">
      <dgm:prSet phldrT="[Текст]"/>
      <dgm:spPr/>
      <dgm:t>
        <a:bodyPr/>
        <a:lstStyle/>
        <a:p>
          <a:r>
            <a:rPr lang="ru-RU" dirty="0" smtClean="0">
              <a:solidFill>
                <a:srgbClr val="C00000"/>
              </a:solidFill>
            </a:rPr>
            <a:t>Внутренние и внешние угрозы</a:t>
          </a:r>
          <a:endParaRPr lang="ru-RU" dirty="0">
            <a:solidFill>
              <a:srgbClr val="C00000"/>
            </a:solidFill>
          </a:endParaRPr>
        </a:p>
      </dgm:t>
    </dgm:pt>
    <dgm:pt modelId="{EC7B34BC-A6E7-403F-A9A7-3396C7FA734A}" type="parTrans" cxnId="{3EFE495D-6C12-4E7E-9160-1E1A123FDFA0}">
      <dgm:prSet/>
      <dgm:spPr/>
      <dgm:t>
        <a:bodyPr/>
        <a:lstStyle/>
        <a:p>
          <a:endParaRPr lang="ru-RU"/>
        </a:p>
      </dgm:t>
    </dgm:pt>
    <dgm:pt modelId="{E8501218-49B2-4A83-80E5-AF0BA9D4D8E3}" type="sibTrans" cxnId="{3EFE495D-6C12-4E7E-9160-1E1A123FDFA0}">
      <dgm:prSet/>
      <dgm:spPr/>
      <dgm:t>
        <a:bodyPr/>
        <a:lstStyle/>
        <a:p>
          <a:endParaRPr lang="ru-RU"/>
        </a:p>
      </dgm:t>
    </dgm:pt>
    <dgm:pt modelId="{043289E0-38CE-4BF5-80C3-DE26C3B5520D}">
      <dgm:prSet phldrT="[Текст]"/>
      <dgm:spPr/>
      <dgm:t>
        <a:bodyPr/>
        <a:lstStyle/>
        <a:p>
          <a:r>
            <a:rPr lang="ru-RU" dirty="0" smtClean="0">
              <a:solidFill>
                <a:srgbClr val="C00000"/>
              </a:solidFill>
            </a:rPr>
            <a:t>Напряжённость в обществе</a:t>
          </a:r>
          <a:endParaRPr lang="ru-RU" dirty="0">
            <a:solidFill>
              <a:srgbClr val="C00000"/>
            </a:solidFill>
          </a:endParaRPr>
        </a:p>
      </dgm:t>
    </dgm:pt>
    <dgm:pt modelId="{227370C1-F16C-4EAF-B6CE-D672CD463882}" type="parTrans" cxnId="{FF3DB2BA-953E-4708-9DE0-8EB76E5E56EC}">
      <dgm:prSet/>
      <dgm:spPr/>
      <dgm:t>
        <a:bodyPr/>
        <a:lstStyle/>
        <a:p>
          <a:endParaRPr lang="ru-RU"/>
        </a:p>
      </dgm:t>
    </dgm:pt>
    <dgm:pt modelId="{35FB9D8F-67C8-4B9F-8C6C-7E895D108368}" type="sibTrans" cxnId="{FF3DB2BA-953E-4708-9DE0-8EB76E5E56EC}">
      <dgm:prSet/>
      <dgm:spPr/>
      <dgm:t>
        <a:bodyPr/>
        <a:lstStyle/>
        <a:p>
          <a:endParaRPr lang="ru-RU"/>
        </a:p>
      </dgm:t>
    </dgm:pt>
    <dgm:pt modelId="{52E04E24-B833-46DB-8F51-A3900984A10E}" type="pres">
      <dgm:prSet presAssocID="{3C15271A-920A-4EFC-BF62-6BF5B4A07911}" presName="linear" presStyleCnt="0">
        <dgm:presLayoutVars>
          <dgm:dir/>
          <dgm:animLvl val="lvl"/>
          <dgm:resizeHandles val="exact"/>
        </dgm:presLayoutVars>
      </dgm:prSet>
      <dgm:spPr/>
      <dgm:t>
        <a:bodyPr/>
        <a:lstStyle/>
        <a:p>
          <a:endParaRPr lang="ru-RU"/>
        </a:p>
      </dgm:t>
    </dgm:pt>
    <dgm:pt modelId="{F4E83F2F-9DF0-4DF5-8CA7-831A02A83F07}" type="pres">
      <dgm:prSet presAssocID="{9F723D63-D887-4841-982B-37C79AC0AB76}" presName="parentLin" presStyleCnt="0"/>
      <dgm:spPr/>
    </dgm:pt>
    <dgm:pt modelId="{3972245E-BFC5-4C7A-AB3C-7F7AF4D9DABD}" type="pres">
      <dgm:prSet presAssocID="{9F723D63-D887-4841-982B-37C79AC0AB76}" presName="parentLeftMargin" presStyleLbl="node1" presStyleIdx="0" presStyleCnt="5"/>
      <dgm:spPr/>
      <dgm:t>
        <a:bodyPr/>
        <a:lstStyle/>
        <a:p>
          <a:endParaRPr lang="ru-RU"/>
        </a:p>
      </dgm:t>
    </dgm:pt>
    <dgm:pt modelId="{6311DC40-F3EE-4C27-8955-D470A29CACC8}" type="pres">
      <dgm:prSet presAssocID="{9F723D63-D887-4841-982B-37C79AC0AB76}" presName="parentText" presStyleLbl="node1" presStyleIdx="0" presStyleCnt="5" custScaleX="130009">
        <dgm:presLayoutVars>
          <dgm:chMax val="0"/>
          <dgm:bulletEnabled val="1"/>
        </dgm:presLayoutVars>
      </dgm:prSet>
      <dgm:spPr/>
      <dgm:t>
        <a:bodyPr/>
        <a:lstStyle/>
        <a:p>
          <a:endParaRPr lang="ru-RU"/>
        </a:p>
      </dgm:t>
    </dgm:pt>
    <dgm:pt modelId="{E6765394-645B-41B3-A394-1F55B2D2CE9A}" type="pres">
      <dgm:prSet presAssocID="{9F723D63-D887-4841-982B-37C79AC0AB76}" presName="negativeSpace" presStyleCnt="0"/>
      <dgm:spPr/>
    </dgm:pt>
    <dgm:pt modelId="{733E1AAC-4F73-4B97-9916-7929E02D877E}" type="pres">
      <dgm:prSet presAssocID="{9F723D63-D887-4841-982B-37C79AC0AB76}" presName="childText" presStyleLbl="conFgAcc1" presStyleIdx="0" presStyleCnt="5">
        <dgm:presLayoutVars>
          <dgm:bulletEnabled val="1"/>
        </dgm:presLayoutVars>
      </dgm:prSet>
      <dgm:spPr/>
      <dgm:t>
        <a:bodyPr/>
        <a:lstStyle/>
        <a:p>
          <a:endParaRPr lang="ru-RU"/>
        </a:p>
      </dgm:t>
    </dgm:pt>
    <dgm:pt modelId="{F29AEDA4-5EAF-49B9-B2D5-1A2CCE0E76DB}" type="pres">
      <dgm:prSet presAssocID="{C53C765C-F89B-41F0-87C0-7E6687BF2BE2}" presName="spaceBetweenRectangles" presStyleCnt="0"/>
      <dgm:spPr/>
    </dgm:pt>
    <dgm:pt modelId="{5BBC8ACB-CA07-4813-9820-3DBC1E81F588}" type="pres">
      <dgm:prSet presAssocID="{A8BE169B-58AD-42EA-A6B5-376EDAEF0057}" presName="parentLin" presStyleCnt="0"/>
      <dgm:spPr/>
    </dgm:pt>
    <dgm:pt modelId="{F58623ED-2F85-42E7-90E5-39B52D21424E}" type="pres">
      <dgm:prSet presAssocID="{A8BE169B-58AD-42EA-A6B5-376EDAEF0057}" presName="parentLeftMargin" presStyleLbl="node1" presStyleIdx="0" presStyleCnt="5"/>
      <dgm:spPr/>
      <dgm:t>
        <a:bodyPr/>
        <a:lstStyle/>
        <a:p>
          <a:endParaRPr lang="ru-RU"/>
        </a:p>
      </dgm:t>
    </dgm:pt>
    <dgm:pt modelId="{D8943900-9085-4377-932C-867C09CE913D}" type="pres">
      <dgm:prSet presAssocID="{A8BE169B-58AD-42EA-A6B5-376EDAEF0057}" presName="parentText" presStyleLbl="node1" presStyleIdx="1" presStyleCnt="5" custScaleX="129122">
        <dgm:presLayoutVars>
          <dgm:chMax val="0"/>
          <dgm:bulletEnabled val="1"/>
        </dgm:presLayoutVars>
      </dgm:prSet>
      <dgm:spPr/>
      <dgm:t>
        <a:bodyPr/>
        <a:lstStyle/>
        <a:p>
          <a:endParaRPr lang="ru-RU"/>
        </a:p>
      </dgm:t>
    </dgm:pt>
    <dgm:pt modelId="{0EF0021A-E204-4ACC-AB4B-FADB0F14CFDA}" type="pres">
      <dgm:prSet presAssocID="{A8BE169B-58AD-42EA-A6B5-376EDAEF0057}" presName="negativeSpace" presStyleCnt="0"/>
      <dgm:spPr/>
    </dgm:pt>
    <dgm:pt modelId="{5A671332-4400-42B8-8A87-71F907E349E1}" type="pres">
      <dgm:prSet presAssocID="{A8BE169B-58AD-42EA-A6B5-376EDAEF0057}" presName="childText" presStyleLbl="conFgAcc1" presStyleIdx="1" presStyleCnt="5">
        <dgm:presLayoutVars>
          <dgm:bulletEnabled val="1"/>
        </dgm:presLayoutVars>
      </dgm:prSet>
      <dgm:spPr/>
    </dgm:pt>
    <dgm:pt modelId="{09F056F1-B9CB-416E-8CDD-7ADFEA7753D7}" type="pres">
      <dgm:prSet presAssocID="{1CADCCE8-DC51-46BD-9FD5-B70459F51A27}" presName="spaceBetweenRectangles" presStyleCnt="0"/>
      <dgm:spPr/>
    </dgm:pt>
    <dgm:pt modelId="{6A3EC966-3E67-463E-A1EF-C943F3357631}" type="pres">
      <dgm:prSet presAssocID="{9A7A909F-B679-4EA3-B5E1-D808C068FEB2}" presName="parentLin" presStyleCnt="0"/>
      <dgm:spPr/>
    </dgm:pt>
    <dgm:pt modelId="{A34AC555-14A2-4D77-974B-F217107D421F}" type="pres">
      <dgm:prSet presAssocID="{9A7A909F-B679-4EA3-B5E1-D808C068FEB2}" presName="parentLeftMargin" presStyleLbl="node1" presStyleIdx="1" presStyleCnt="5"/>
      <dgm:spPr/>
      <dgm:t>
        <a:bodyPr/>
        <a:lstStyle/>
        <a:p>
          <a:endParaRPr lang="ru-RU"/>
        </a:p>
      </dgm:t>
    </dgm:pt>
    <dgm:pt modelId="{A4DBB687-8C37-43B0-963E-562BDDCAAE37}" type="pres">
      <dgm:prSet presAssocID="{9A7A909F-B679-4EA3-B5E1-D808C068FEB2}" presName="parentText" presStyleLbl="node1" presStyleIdx="2" presStyleCnt="5" custScaleX="127835">
        <dgm:presLayoutVars>
          <dgm:chMax val="0"/>
          <dgm:bulletEnabled val="1"/>
        </dgm:presLayoutVars>
      </dgm:prSet>
      <dgm:spPr/>
      <dgm:t>
        <a:bodyPr/>
        <a:lstStyle/>
        <a:p>
          <a:endParaRPr lang="ru-RU"/>
        </a:p>
      </dgm:t>
    </dgm:pt>
    <dgm:pt modelId="{29A54D32-35F0-4BE6-B16A-D387B86DE5E5}" type="pres">
      <dgm:prSet presAssocID="{9A7A909F-B679-4EA3-B5E1-D808C068FEB2}" presName="negativeSpace" presStyleCnt="0"/>
      <dgm:spPr/>
    </dgm:pt>
    <dgm:pt modelId="{2524213B-E5BB-42AA-83C6-4DC9B5B72FF7}" type="pres">
      <dgm:prSet presAssocID="{9A7A909F-B679-4EA3-B5E1-D808C068FEB2}" presName="childText" presStyleLbl="conFgAcc1" presStyleIdx="2" presStyleCnt="5">
        <dgm:presLayoutVars>
          <dgm:bulletEnabled val="1"/>
        </dgm:presLayoutVars>
      </dgm:prSet>
      <dgm:spPr/>
    </dgm:pt>
    <dgm:pt modelId="{D90F0E0C-6EA4-4FA3-A1DF-2505837EBAAA}" type="pres">
      <dgm:prSet presAssocID="{95D0679B-11D2-4397-9360-4CB8E78F90BF}" presName="spaceBetweenRectangles" presStyleCnt="0"/>
      <dgm:spPr/>
    </dgm:pt>
    <dgm:pt modelId="{B87A3048-9526-4095-AE4D-7E8611FD3EFD}" type="pres">
      <dgm:prSet presAssocID="{44BF7D74-E81C-48CC-B929-9DB9CE636F5E}" presName="parentLin" presStyleCnt="0"/>
      <dgm:spPr/>
    </dgm:pt>
    <dgm:pt modelId="{CCACA970-3D26-4DD5-A7A0-E900A75A7619}" type="pres">
      <dgm:prSet presAssocID="{44BF7D74-E81C-48CC-B929-9DB9CE636F5E}" presName="parentLeftMargin" presStyleLbl="node1" presStyleIdx="2" presStyleCnt="5"/>
      <dgm:spPr/>
      <dgm:t>
        <a:bodyPr/>
        <a:lstStyle/>
        <a:p>
          <a:endParaRPr lang="ru-RU"/>
        </a:p>
      </dgm:t>
    </dgm:pt>
    <dgm:pt modelId="{95DC1B88-7354-4910-A714-5E27A2F1296F}" type="pres">
      <dgm:prSet presAssocID="{44BF7D74-E81C-48CC-B929-9DB9CE636F5E}" presName="parentText" presStyleLbl="node1" presStyleIdx="3" presStyleCnt="5" custScaleX="127399">
        <dgm:presLayoutVars>
          <dgm:chMax val="0"/>
          <dgm:bulletEnabled val="1"/>
        </dgm:presLayoutVars>
      </dgm:prSet>
      <dgm:spPr/>
      <dgm:t>
        <a:bodyPr/>
        <a:lstStyle/>
        <a:p>
          <a:endParaRPr lang="ru-RU"/>
        </a:p>
      </dgm:t>
    </dgm:pt>
    <dgm:pt modelId="{B97FEE1F-7C6D-4A3B-AE87-2085AA8AEBAD}" type="pres">
      <dgm:prSet presAssocID="{44BF7D74-E81C-48CC-B929-9DB9CE636F5E}" presName="negativeSpace" presStyleCnt="0"/>
      <dgm:spPr/>
    </dgm:pt>
    <dgm:pt modelId="{89B0F435-21BA-4CF9-9574-F7B114008146}" type="pres">
      <dgm:prSet presAssocID="{44BF7D74-E81C-48CC-B929-9DB9CE636F5E}" presName="childText" presStyleLbl="conFgAcc1" presStyleIdx="3" presStyleCnt="5">
        <dgm:presLayoutVars>
          <dgm:bulletEnabled val="1"/>
        </dgm:presLayoutVars>
      </dgm:prSet>
      <dgm:spPr/>
    </dgm:pt>
    <dgm:pt modelId="{45CC48B7-12A2-4382-A779-2F322292DF06}" type="pres">
      <dgm:prSet presAssocID="{E8501218-49B2-4A83-80E5-AF0BA9D4D8E3}" presName="spaceBetweenRectangles" presStyleCnt="0"/>
      <dgm:spPr/>
    </dgm:pt>
    <dgm:pt modelId="{A161DCE5-D528-4CF3-A961-BB6352C3B2E9}" type="pres">
      <dgm:prSet presAssocID="{043289E0-38CE-4BF5-80C3-DE26C3B5520D}" presName="parentLin" presStyleCnt="0"/>
      <dgm:spPr/>
    </dgm:pt>
    <dgm:pt modelId="{BBB8A940-0ABD-499E-85FE-72B80E4F1400}" type="pres">
      <dgm:prSet presAssocID="{043289E0-38CE-4BF5-80C3-DE26C3B5520D}" presName="parentLeftMargin" presStyleLbl="node1" presStyleIdx="3" presStyleCnt="5"/>
      <dgm:spPr/>
      <dgm:t>
        <a:bodyPr/>
        <a:lstStyle/>
        <a:p>
          <a:endParaRPr lang="ru-RU"/>
        </a:p>
      </dgm:t>
    </dgm:pt>
    <dgm:pt modelId="{4BA8A4EA-990A-4A74-A1D4-3AB68E01B2CA}" type="pres">
      <dgm:prSet presAssocID="{043289E0-38CE-4BF5-80C3-DE26C3B5520D}" presName="parentText" presStyleLbl="node1" presStyleIdx="4" presStyleCnt="5" custScaleX="127662">
        <dgm:presLayoutVars>
          <dgm:chMax val="0"/>
          <dgm:bulletEnabled val="1"/>
        </dgm:presLayoutVars>
      </dgm:prSet>
      <dgm:spPr/>
      <dgm:t>
        <a:bodyPr/>
        <a:lstStyle/>
        <a:p>
          <a:endParaRPr lang="ru-RU"/>
        </a:p>
      </dgm:t>
    </dgm:pt>
    <dgm:pt modelId="{DAC2E3E0-DADD-4401-9C42-E8723F940253}" type="pres">
      <dgm:prSet presAssocID="{043289E0-38CE-4BF5-80C3-DE26C3B5520D}" presName="negativeSpace" presStyleCnt="0"/>
      <dgm:spPr/>
    </dgm:pt>
    <dgm:pt modelId="{9ACFD525-2528-4812-BBF7-CACAE1D94611}" type="pres">
      <dgm:prSet presAssocID="{043289E0-38CE-4BF5-80C3-DE26C3B5520D}" presName="childText" presStyleLbl="conFgAcc1" presStyleIdx="4" presStyleCnt="5">
        <dgm:presLayoutVars>
          <dgm:bulletEnabled val="1"/>
        </dgm:presLayoutVars>
      </dgm:prSet>
      <dgm:spPr/>
    </dgm:pt>
  </dgm:ptLst>
  <dgm:cxnLst>
    <dgm:cxn modelId="{1986E3FA-143B-4A90-B805-62B335C64667}" type="presOf" srcId="{9F723D63-D887-4841-982B-37C79AC0AB76}" destId="{3972245E-BFC5-4C7A-AB3C-7F7AF4D9DABD}" srcOrd="0" destOrd="0" presId="urn:microsoft.com/office/officeart/2005/8/layout/list1"/>
    <dgm:cxn modelId="{9FA6845D-F45A-4DED-8DA9-37EEE6020548}" type="presOf" srcId="{9F723D63-D887-4841-982B-37C79AC0AB76}" destId="{6311DC40-F3EE-4C27-8955-D470A29CACC8}" srcOrd="1" destOrd="0" presId="urn:microsoft.com/office/officeart/2005/8/layout/list1"/>
    <dgm:cxn modelId="{E99856A6-3997-4E11-A7CC-13BE266DAE14}" type="presOf" srcId="{9A7A909F-B679-4EA3-B5E1-D808C068FEB2}" destId="{A34AC555-14A2-4D77-974B-F217107D421F}" srcOrd="0" destOrd="0" presId="urn:microsoft.com/office/officeart/2005/8/layout/list1"/>
    <dgm:cxn modelId="{13A28A14-E610-405E-AA7E-FBD8BAC765B3}" type="presOf" srcId="{9A7A909F-B679-4EA3-B5E1-D808C068FEB2}" destId="{A4DBB687-8C37-43B0-963E-562BDDCAAE37}" srcOrd="1" destOrd="0" presId="urn:microsoft.com/office/officeart/2005/8/layout/list1"/>
    <dgm:cxn modelId="{0A197C87-EEFE-4506-B0B8-82A31DF4C8C9}" srcId="{3C15271A-920A-4EFC-BF62-6BF5B4A07911}" destId="{9F723D63-D887-4841-982B-37C79AC0AB76}" srcOrd="0" destOrd="0" parTransId="{C925DC41-20A7-4F86-AA75-8A75CA555B84}" sibTransId="{C53C765C-F89B-41F0-87C0-7E6687BF2BE2}"/>
    <dgm:cxn modelId="{FF3DB2BA-953E-4708-9DE0-8EB76E5E56EC}" srcId="{3C15271A-920A-4EFC-BF62-6BF5B4A07911}" destId="{043289E0-38CE-4BF5-80C3-DE26C3B5520D}" srcOrd="4" destOrd="0" parTransId="{227370C1-F16C-4EAF-B6CE-D672CD463882}" sibTransId="{35FB9D8F-67C8-4B9F-8C6C-7E895D108368}"/>
    <dgm:cxn modelId="{C828B2B1-D630-4774-8FC5-561A8026F087}" srcId="{9F723D63-D887-4841-982B-37C79AC0AB76}" destId="{8C8B919B-FEE7-49B7-8B10-6D0E80CFC9DB}" srcOrd="0" destOrd="0" parTransId="{6080D2AB-4495-4F30-AD7A-F988B8F3EF4A}" sibTransId="{B918D180-534D-4AE2-8AAF-09BA2CB70450}"/>
    <dgm:cxn modelId="{020FE067-D0C2-43D1-8ADB-94D9E1211F05}" type="presOf" srcId="{3C15271A-920A-4EFC-BF62-6BF5B4A07911}" destId="{52E04E24-B833-46DB-8F51-A3900984A10E}" srcOrd="0" destOrd="0" presId="urn:microsoft.com/office/officeart/2005/8/layout/list1"/>
    <dgm:cxn modelId="{93132DA2-BE45-4020-BF56-34FC39A6A942}" type="presOf" srcId="{A8BE169B-58AD-42EA-A6B5-376EDAEF0057}" destId="{D8943900-9085-4377-932C-867C09CE913D}" srcOrd="1" destOrd="0" presId="urn:microsoft.com/office/officeart/2005/8/layout/list1"/>
    <dgm:cxn modelId="{073CD368-D1AE-4B83-977C-86A36C4D2EF0}" srcId="{3C15271A-920A-4EFC-BF62-6BF5B4A07911}" destId="{A8BE169B-58AD-42EA-A6B5-376EDAEF0057}" srcOrd="1" destOrd="0" parTransId="{A4877693-5ED8-48E9-A26E-91812B882F54}" sibTransId="{1CADCCE8-DC51-46BD-9FD5-B70459F51A27}"/>
    <dgm:cxn modelId="{0A08C9EF-F78A-45D3-A3A6-3384C94EFDC3}" type="presOf" srcId="{44BF7D74-E81C-48CC-B929-9DB9CE636F5E}" destId="{95DC1B88-7354-4910-A714-5E27A2F1296F}" srcOrd="1" destOrd="0" presId="urn:microsoft.com/office/officeart/2005/8/layout/list1"/>
    <dgm:cxn modelId="{DD1908E2-3CA3-424E-A7A4-CC3D6D9387BF}" type="presOf" srcId="{A8BE169B-58AD-42EA-A6B5-376EDAEF0057}" destId="{F58623ED-2F85-42E7-90E5-39B52D21424E}" srcOrd="0" destOrd="0" presId="urn:microsoft.com/office/officeart/2005/8/layout/list1"/>
    <dgm:cxn modelId="{1919F039-550D-43DB-83A7-68AD63642BE2}" type="presOf" srcId="{043289E0-38CE-4BF5-80C3-DE26C3B5520D}" destId="{4BA8A4EA-990A-4A74-A1D4-3AB68E01B2CA}" srcOrd="1" destOrd="0" presId="urn:microsoft.com/office/officeart/2005/8/layout/list1"/>
    <dgm:cxn modelId="{F4078C17-32CD-4488-8294-1F848D25FBE7}" type="presOf" srcId="{8C8B919B-FEE7-49B7-8B10-6D0E80CFC9DB}" destId="{733E1AAC-4F73-4B97-9916-7929E02D877E}" srcOrd="0" destOrd="0" presId="urn:microsoft.com/office/officeart/2005/8/layout/list1"/>
    <dgm:cxn modelId="{7D4620EF-BDA1-4C55-A81A-A08F48A66E80}" srcId="{3C15271A-920A-4EFC-BF62-6BF5B4A07911}" destId="{9A7A909F-B679-4EA3-B5E1-D808C068FEB2}" srcOrd="2" destOrd="0" parTransId="{C2B5C884-BF70-4A27-A309-802E8DF53DDD}" sibTransId="{95D0679B-11D2-4397-9360-4CB8E78F90BF}"/>
    <dgm:cxn modelId="{C307CD94-BB56-413C-A149-9F1BECC5FF31}" type="presOf" srcId="{44BF7D74-E81C-48CC-B929-9DB9CE636F5E}" destId="{CCACA970-3D26-4DD5-A7A0-E900A75A7619}" srcOrd="0" destOrd="0" presId="urn:microsoft.com/office/officeart/2005/8/layout/list1"/>
    <dgm:cxn modelId="{5EDA4506-159A-49FA-94CA-810A679A91D7}" type="presOf" srcId="{043289E0-38CE-4BF5-80C3-DE26C3B5520D}" destId="{BBB8A940-0ABD-499E-85FE-72B80E4F1400}" srcOrd="0" destOrd="0" presId="urn:microsoft.com/office/officeart/2005/8/layout/list1"/>
    <dgm:cxn modelId="{3EFE495D-6C12-4E7E-9160-1E1A123FDFA0}" srcId="{3C15271A-920A-4EFC-BF62-6BF5B4A07911}" destId="{44BF7D74-E81C-48CC-B929-9DB9CE636F5E}" srcOrd="3" destOrd="0" parTransId="{EC7B34BC-A6E7-403F-A9A7-3396C7FA734A}" sibTransId="{E8501218-49B2-4A83-80E5-AF0BA9D4D8E3}"/>
    <dgm:cxn modelId="{367E18EA-43C1-4A83-A876-35B19FD71B99}" type="presParOf" srcId="{52E04E24-B833-46DB-8F51-A3900984A10E}" destId="{F4E83F2F-9DF0-4DF5-8CA7-831A02A83F07}" srcOrd="0" destOrd="0" presId="urn:microsoft.com/office/officeart/2005/8/layout/list1"/>
    <dgm:cxn modelId="{57D84B31-5FBF-463F-9DD2-9066F18F7056}" type="presParOf" srcId="{F4E83F2F-9DF0-4DF5-8CA7-831A02A83F07}" destId="{3972245E-BFC5-4C7A-AB3C-7F7AF4D9DABD}" srcOrd="0" destOrd="0" presId="urn:microsoft.com/office/officeart/2005/8/layout/list1"/>
    <dgm:cxn modelId="{FF129DAF-5EE3-4D30-9895-AE4C19F4DFE3}" type="presParOf" srcId="{F4E83F2F-9DF0-4DF5-8CA7-831A02A83F07}" destId="{6311DC40-F3EE-4C27-8955-D470A29CACC8}" srcOrd="1" destOrd="0" presId="urn:microsoft.com/office/officeart/2005/8/layout/list1"/>
    <dgm:cxn modelId="{3BF99B0F-B2E7-4C6A-857D-A94BAF9624A1}" type="presParOf" srcId="{52E04E24-B833-46DB-8F51-A3900984A10E}" destId="{E6765394-645B-41B3-A394-1F55B2D2CE9A}" srcOrd="1" destOrd="0" presId="urn:microsoft.com/office/officeart/2005/8/layout/list1"/>
    <dgm:cxn modelId="{AE52C741-E02E-4999-AD70-5C3C8D1A5474}" type="presParOf" srcId="{52E04E24-B833-46DB-8F51-A3900984A10E}" destId="{733E1AAC-4F73-4B97-9916-7929E02D877E}" srcOrd="2" destOrd="0" presId="urn:microsoft.com/office/officeart/2005/8/layout/list1"/>
    <dgm:cxn modelId="{5F6784AC-993B-4023-82CA-9D2BE0A76B0F}" type="presParOf" srcId="{52E04E24-B833-46DB-8F51-A3900984A10E}" destId="{F29AEDA4-5EAF-49B9-B2D5-1A2CCE0E76DB}" srcOrd="3" destOrd="0" presId="urn:microsoft.com/office/officeart/2005/8/layout/list1"/>
    <dgm:cxn modelId="{EB57EBFE-9AF7-421F-A6D9-C6560EB96EAD}" type="presParOf" srcId="{52E04E24-B833-46DB-8F51-A3900984A10E}" destId="{5BBC8ACB-CA07-4813-9820-3DBC1E81F588}" srcOrd="4" destOrd="0" presId="urn:microsoft.com/office/officeart/2005/8/layout/list1"/>
    <dgm:cxn modelId="{11425A07-A0C9-4A0A-922A-FE64F162D928}" type="presParOf" srcId="{5BBC8ACB-CA07-4813-9820-3DBC1E81F588}" destId="{F58623ED-2F85-42E7-90E5-39B52D21424E}" srcOrd="0" destOrd="0" presId="urn:microsoft.com/office/officeart/2005/8/layout/list1"/>
    <dgm:cxn modelId="{BC23393E-D0C3-48F7-B1E3-693DA71E0C91}" type="presParOf" srcId="{5BBC8ACB-CA07-4813-9820-3DBC1E81F588}" destId="{D8943900-9085-4377-932C-867C09CE913D}" srcOrd="1" destOrd="0" presId="urn:microsoft.com/office/officeart/2005/8/layout/list1"/>
    <dgm:cxn modelId="{9FC914FE-B1B1-43F5-8DCE-07C15D7C9DEB}" type="presParOf" srcId="{52E04E24-B833-46DB-8F51-A3900984A10E}" destId="{0EF0021A-E204-4ACC-AB4B-FADB0F14CFDA}" srcOrd="5" destOrd="0" presId="urn:microsoft.com/office/officeart/2005/8/layout/list1"/>
    <dgm:cxn modelId="{BE97A7DE-2321-426A-BB07-FFB2761E51BE}" type="presParOf" srcId="{52E04E24-B833-46DB-8F51-A3900984A10E}" destId="{5A671332-4400-42B8-8A87-71F907E349E1}" srcOrd="6" destOrd="0" presId="urn:microsoft.com/office/officeart/2005/8/layout/list1"/>
    <dgm:cxn modelId="{28A7CE3C-C0F4-4708-9767-46724B70BC4B}" type="presParOf" srcId="{52E04E24-B833-46DB-8F51-A3900984A10E}" destId="{09F056F1-B9CB-416E-8CDD-7ADFEA7753D7}" srcOrd="7" destOrd="0" presId="urn:microsoft.com/office/officeart/2005/8/layout/list1"/>
    <dgm:cxn modelId="{10513791-CE12-489A-AA67-323EA523529D}" type="presParOf" srcId="{52E04E24-B833-46DB-8F51-A3900984A10E}" destId="{6A3EC966-3E67-463E-A1EF-C943F3357631}" srcOrd="8" destOrd="0" presId="urn:microsoft.com/office/officeart/2005/8/layout/list1"/>
    <dgm:cxn modelId="{73792B43-7E13-4779-9CB8-B2A5BD09B3F5}" type="presParOf" srcId="{6A3EC966-3E67-463E-A1EF-C943F3357631}" destId="{A34AC555-14A2-4D77-974B-F217107D421F}" srcOrd="0" destOrd="0" presId="urn:microsoft.com/office/officeart/2005/8/layout/list1"/>
    <dgm:cxn modelId="{66117BE1-6BF7-417D-A826-BAEC36B5E3AA}" type="presParOf" srcId="{6A3EC966-3E67-463E-A1EF-C943F3357631}" destId="{A4DBB687-8C37-43B0-963E-562BDDCAAE37}" srcOrd="1" destOrd="0" presId="urn:microsoft.com/office/officeart/2005/8/layout/list1"/>
    <dgm:cxn modelId="{25C9D17C-371D-4F26-996B-878B98445103}" type="presParOf" srcId="{52E04E24-B833-46DB-8F51-A3900984A10E}" destId="{29A54D32-35F0-4BE6-B16A-D387B86DE5E5}" srcOrd="9" destOrd="0" presId="urn:microsoft.com/office/officeart/2005/8/layout/list1"/>
    <dgm:cxn modelId="{2ADCC353-7AE8-4935-BD7E-A6637C590BC0}" type="presParOf" srcId="{52E04E24-B833-46DB-8F51-A3900984A10E}" destId="{2524213B-E5BB-42AA-83C6-4DC9B5B72FF7}" srcOrd="10" destOrd="0" presId="urn:microsoft.com/office/officeart/2005/8/layout/list1"/>
    <dgm:cxn modelId="{1EDE2D9E-6CF0-40EE-BFE4-ABE88E1CC4A3}" type="presParOf" srcId="{52E04E24-B833-46DB-8F51-A3900984A10E}" destId="{D90F0E0C-6EA4-4FA3-A1DF-2505837EBAAA}" srcOrd="11" destOrd="0" presId="urn:microsoft.com/office/officeart/2005/8/layout/list1"/>
    <dgm:cxn modelId="{F86AA34F-ABD5-4A2F-8C3F-C19E12460A94}" type="presParOf" srcId="{52E04E24-B833-46DB-8F51-A3900984A10E}" destId="{B87A3048-9526-4095-AE4D-7E8611FD3EFD}" srcOrd="12" destOrd="0" presId="urn:microsoft.com/office/officeart/2005/8/layout/list1"/>
    <dgm:cxn modelId="{B5A57413-A7FE-40C3-9804-1FEA298489B9}" type="presParOf" srcId="{B87A3048-9526-4095-AE4D-7E8611FD3EFD}" destId="{CCACA970-3D26-4DD5-A7A0-E900A75A7619}" srcOrd="0" destOrd="0" presId="urn:microsoft.com/office/officeart/2005/8/layout/list1"/>
    <dgm:cxn modelId="{A99A66B7-4910-4D9F-93C9-FE5A0E45643D}" type="presParOf" srcId="{B87A3048-9526-4095-AE4D-7E8611FD3EFD}" destId="{95DC1B88-7354-4910-A714-5E27A2F1296F}" srcOrd="1" destOrd="0" presId="urn:microsoft.com/office/officeart/2005/8/layout/list1"/>
    <dgm:cxn modelId="{614D650F-903D-44BE-A3BF-6AAAAFEB46C2}" type="presParOf" srcId="{52E04E24-B833-46DB-8F51-A3900984A10E}" destId="{B97FEE1F-7C6D-4A3B-AE87-2085AA8AEBAD}" srcOrd="13" destOrd="0" presId="urn:microsoft.com/office/officeart/2005/8/layout/list1"/>
    <dgm:cxn modelId="{87611B24-48B9-4121-835C-1D11834E5302}" type="presParOf" srcId="{52E04E24-B833-46DB-8F51-A3900984A10E}" destId="{89B0F435-21BA-4CF9-9574-F7B114008146}" srcOrd="14" destOrd="0" presId="urn:microsoft.com/office/officeart/2005/8/layout/list1"/>
    <dgm:cxn modelId="{60A6B795-9A81-4B53-9ADC-C388853336BD}" type="presParOf" srcId="{52E04E24-B833-46DB-8F51-A3900984A10E}" destId="{45CC48B7-12A2-4382-A779-2F322292DF06}" srcOrd="15" destOrd="0" presId="urn:microsoft.com/office/officeart/2005/8/layout/list1"/>
    <dgm:cxn modelId="{7F134B30-75FE-4440-9FB9-660B43AC3952}" type="presParOf" srcId="{52E04E24-B833-46DB-8F51-A3900984A10E}" destId="{A161DCE5-D528-4CF3-A961-BB6352C3B2E9}" srcOrd="16" destOrd="0" presId="urn:microsoft.com/office/officeart/2005/8/layout/list1"/>
    <dgm:cxn modelId="{8BB5A864-84ED-48AE-80FD-91772DD3D44D}" type="presParOf" srcId="{A161DCE5-D528-4CF3-A961-BB6352C3B2E9}" destId="{BBB8A940-0ABD-499E-85FE-72B80E4F1400}" srcOrd="0" destOrd="0" presId="urn:microsoft.com/office/officeart/2005/8/layout/list1"/>
    <dgm:cxn modelId="{FE3C4113-CAFA-4797-81B7-95D1F41E4423}" type="presParOf" srcId="{A161DCE5-D528-4CF3-A961-BB6352C3B2E9}" destId="{4BA8A4EA-990A-4A74-A1D4-3AB68E01B2CA}" srcOrd="1" destOrd="0" presId="urn:microsoft.com/office/officeart/2005/8/layout/list1"/>
    <dgm:cxn modelId="{9793B4BB-2436-44A2-8725-E3B0CCA13433}" type="presParOf" srcId="{52E04E24-B833-46DB-8F51-A3900984A10E}" destId="{DAC2E3E0-DADD-4401-9C42-E8723F940253}" srcOrd="17" destOrd="0" presId="urn:microsoft.com/office/officeart/2005/8/layout/list1"/>
    <dgm:cxn modelId="{1415E2FB-A22B-43B0-8A11-C29DB9E1E2AD}" type="presParOf" srcId="{52E04E24-B833-46DB-8F51-A3900984A10E}" destId="{9ACFD525-2528-4812-BBF7-CACAE1D94611}" srcOrd="18"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3C15271A-920A-4EFC-BF62-6BF5B4A07911}" type="doc">
      <dgm:prSet loTypeId="urn:microsoft.com/office/officeart/2005/8/layout/list1" loCatId="list" qsTypeId="urn:microsoft.com/office/officeart/2005/8/quickstyle/simple1" qsCatId="simple" csTypeId="urn:microsoft.com/office/officeart/2005/8/colors/accent0_2" csCatId="mainScheme" phldr="1"/>
      <dgm:spPr/>
      <dgm:t>
        <a:bodyPr/>
        <a:lstStyle/>
        <a:p>
          <a:endParaRPr lang="ru-RU"/>
        </a:p>
      </dgm:t>
    </dgm:pt>
    <dgm:pt modelId="{9F723D63-D887-4841-982B-37C79AC0AB76}">
      <dgm:prSet phldrT="[Текст]"/>
      <dgm:spPr/>
      <dgm:t>
        <a:bodyPr/>
        <a:lstStyle/>
        <a:p>
          <a:r>
            <a:rPr lang="ru-RU" b="0" i="0" dirty="0" smtClean="0">
              <a:solidFill>
                <a:srgbClr val="C00000"/>
              </a:solidFill>
            </a:rPr>
            <a:t>Политический терроризм</a:t>
          </a:r>
          <a:endParaRPr lang="ru-RU" b="0" dirty="0">
            <a:solidFill>
              <a:srgbClr val="C00000"/>
            </a:solidFill>
          </a:endParaRPr>
        </a:p>
      </dgm:t>
    </dgm:pt>
    <dgm:pt modelId="{C925DC41-20A7-4F86-AA75-8A75CA555B84}" type="parTrans" cxnId="{0A197C87-EEFE-4506-B0B8-82A31DF4C8C9}">
      <dgm:prSet/>
      <dgm:spPr/>
      <dgm:t>
        <a:bodyPr/>
        <a:lstStyle/>
        <a:p>
          <a:endParaRPr lang="ru-RU"/>
        </a:p>
      </dgm:t>
    </dgm:pt>
    <dgm:pt modelId="{C53C765C-F89B-41F0-87C0-7E6687BF2BE2}" type="sibTrans" cxnId="{0A197C87-EEFE-4506-B0B8-82A31DF4C8C9}">
      <dgm:prSet/>
      <dgm:spPr/>
      <dgm:t>
        <a:bodyPr/>
        <a:lstStyle/>
        <a:p>
          <a:endParaRPr lang="ru-RU"/>
        </a:p>
      </dgm:t>
    </dgm:pt>
    <dgm:pt modelId="{A8BE169B-58AD-42EA-A6B5-376EDAEF0057}">
      <dgm:prSet phldrT="[Текст]"/>
      <dgm:spPr/>
      <dgm:t>
        <a:bodyPr/>
        <a:lstStyle/>
        <a:p>
          <a:r>
            <a:rPr lang="ru-RU" dirty="0" smtClean="0">
              <a:solidFill>
                <a:srgbClr val="C00000"/>
              </a:solidFill>
            </a:rPr>
            <a:t>Религиозный терроризм</a:t>
          </a:r>
          <a:endParaRPr lang="ru-RU" dirty="0">
            <a:solidFill>
              <a:srgbClr val="C00000"/>
            </a:solidFill>
          </a:endParaRPr>
        </a:p>
      </dgm:t>
    </dgm:pt>
    <dgm:pt modelId="{A4877693-5ED8-48E9-A26E-91812B882F54}" type="parTrans" cxnId="{073CD368-D1AE-4B83-977C-86A36C4D2EF0}">
      <dgm:prSet/>
      <dgm:spPr/>
      <dgm:t>
        <a:bodyPr/>
        <a:lstStyle/>
        <a:p>
          <a:endParaRPr lang="ru-RU"/>
        </a:p>
      </dgm:t>
    </dgm:pt>
    <dgm:pt modelId="{1CADCCE8-DC51-46BD-9FD5-B70459F51A27}" type="sibTrans" cxnId="{073CD368-D1AE-4B83-977C-86A36C4D2EF0}">
      <dgm:prSet/>
      <dgm:spPr/>
      <dgm:t>
        <a:bodyPr/>
        <a:lstStyle/>
        <a:p>
          <a:endParaRPr lang="ru-RU"/>
        </a:p>
      </dgm:t>
    </dgm:pt>
    <dgm:pt modelId="{9A7A909F-B679-4EA3-B5E1-D808C068FEB2}">
      <dgm:prSet phldrT="[Текст]"/>
      <dgm:spPr/>
      <dgm:t>
        <a:bodyPr/>
        <a:lstStyle/>
        <a:p>
          <a:r>
            <a:rPr lang="ru-RU" b="0" i="0" dirty="0" smtClean="0">
              <a:solidFill>
                <a:srgbClr val="C00000"/>
              </a:solidFill>
            </a:rPr>
            <a:t>Криминальный терроризм</a:t>
          </a:r>
          <a:endParaRPr lang="ru-RU" b="0" dirty="0">
            <a:solidFill>
              <a:srgbClr val="C00000"/>
            </a:solidFill>
          </a:endParaRPr>
        </a:p>
      </dgm:t>
    </dgm:pt>
    <dgm:pt modelId="{C2B5C884-BF70-4A27-A309-802E8DF53DDD}" type="parTrans" cxnId="{7D4620EF-BDA1-4C55-A81A-A08F48A66E80}">
      <dgm:prSet/>
      <dgm:spPr/>
      <dgm:t>
        <a:bodyPr/>
        <a:lstStyle/>
        <a:p>
          <a:endParaRPr lang="ru-RU"/>
        </a:p>
      </dgm:t>
    </dgm:pt>
    <dgm:pt modelId="{95D0679B-11D2-4397-9360-4CB8E78F90BF}" type="sibTrans" cxnId="{7D4620EF-BDA1-4C55-A81A-A08F48A66E80}">
      <dgm:prSet/>
      <dgm:spPr/>
      <dgm:t>
        <a:bodyPr/>
        <a:lstStyle/>
        <a:p>
          <a:endParaRPr lang="ru-RU"/>
        </a:p>
      </dgm:t>
    </dgm:pt>
    <dgm:pt modelId="{8C8B919B-FEE7-49B7-8B10-6D0E80CFC9DB}">
      <dgm:prSet/>
      <dgm:spPr/>
      <dgm:t>
        <a:bodyPr/>
        <a:lstStyle/>
        <a:p>
          <a:endParaRPr lang="ru-RU" dirty="0"/>
        </a:p>
      </dgm:t>
    </dgm:pt>
    <dgm:pt modelId="{6080D2AB-4495-4F30-AD7A-F988B8F3EF4A}" type="parTrans" cxnId="{C828B2B1-D630-4774-8FC5-561A8026F087}">
      <dgm:prSet/>
      <dgm:spPr/>
      <dgm:t>
        <a:bodyPr/>
        <a:lstStyle/>
        <a:p>
          <a:endParaRPr lang="ru-RU"/>
        </a:p>
      </dgm:t>
    </dgm:pt>
    <dgm:pt modelId="{B918D180-534D-4AE2-8AAF-09BA2CB70450}" type="sibTrans" cxnId="{C828B2B1-D630-4774-8FC5-561A8026F087}">
      <dgm:prSet/>
      <dgm:spPr/>
      <dgm:t>
        <a:bodyPr/>
        <a:lstStyle/>
        <a:p>
          <a:endParaRPr lang="ru-RU"/>
        </a:p>
      </dgm:t>
    </dgm:pt>
    <dgm:pt modelId="{44BF7D74-E81C-48CC-B929-9DB9CE636F5E}">
      <dgm:prSet phldrT="[Текст]"/>
      <dgm:spPr/>
      <dgm:t>
        <a:bodyPr/>
        <a:lstStyle/>
        <a:p>
          <a:r>
            <a:rPr lang="ru-RU" b="0" i="0" dirty="0" smtClean="0">
              <a:solidFill>
                <a:srgbClr val="C00000"/>
              </a:solidFill>
            </a:rPr>
            <a:t>Националистический терроризм</a:t>
          </a:r>
          <a:endParaRPr lang="ru-RU" b="0" dirty="0">
            <a:solidFill>
              <a:srgbClr val="C00000"/>
            </a:solidFill>
          </a:endParaRPr>
        </a:p>
      </dgm:t>
    </dgm:pt>
    <dgm:pt modelId="{EC7B34BC-A6E7-403F-A9A7-3396C7FA734A}" type="parTrans" cxnId="{3EFE495D-6C12-4E7E-9160-1E1A123FDFA0}">
      <dgm:prSet/>
      <dgm:spPr/>
      <dgm:t>
        <a:bodyPr/>
        <a:lstStyle/>
        <a:p>
          <a:endParaRPr lang="ru-RU"/>
        </a:p>
      </dgm:t>
    </dgm:pt>
    <dgm:pt modelId="{E8501218-49B2-4A83-80E5-AF0BA9D4D8E3}" type="sibTrans" cxnId="{3EFE495D-6C12-4E7E-9160-1E1A123FDFA0}">
      <dgm:prSet/>
      <dgm:spPr/>
      <dgm:t>
        <a:bodyPr/>
        <a:lstStyle/>
        <a:p>
          <a:endParaRPr lang="ru-RU"/>
        </a:p>
      </dgm:t>
    </dgm:pt>
    <dgm:pt modelId="{043289E0-38CE-4BF5-80C3-DE26C3B5520D}">
      <dgm:prSet phldrT="[Текст]"/>
      <dgm:spPr/>
      <dgm:t>
        <a:bodyPr/>
        <a:lstStyle/>
        <a:p>
          <a:r>
            <a:rPr lang="ru-RU" b="0" i="0" dirty="0" smtClean="0">
              <a:solidFill>
                <a:srgbClr val="C00000"/>
              </a:solidFill>
            </a:rPr>
            <a:t>Технологический терроризм</a:t>
          </a:r>
          <a:endParaRPr lang="ru-RU" b="0" dirty="0">
            <a:solidFill>
              <a:srgbClr val="C00000"/>
            </a:solidFill>
          </a:endParaRPr>
        </a:p>
      </dgm:t>
    </dgm:pt>
    <dgm:pt modelId="{227370C1-F16C-4EAF-B6CE-D672CD463882}" type="parTrans" cxnId="{FF3DB2BA-953E-4708-9DE0-8EB76E5E56EC}">
      <dgm:prSet/>
      <dgm:spPr/>
      <dgm:t>
        <a:bodyPr/>
        <a:lstStyle/>
        <a:p>
          <a:endParaRPr lang="ru-RU"/>
        </a:p>
      </dgm:t>
    </dgm:pt>
    <dgm:pt modelId="{35FB9D8F-67C8-4B9F-8C6C-7E895D108368}" type="sibTrans" cxnId="{FF3DB2BA-953E-4708-9DE0-8EB76E5E56EC}">
      <dgm:prSet/>
      <dgm:spPr/>
      <dgm:t>
        <a:bodyPr/>
        <a:lstStyle/>
        <a:p>
          <a:endParaRPr lang="ru-RU"/>
        </a:p>
      </dgm:t>
    </dgm:pt>
    <dgm:pt modelId="{52E04E24-B833-46DB-8F51-A3900984A10E}" type="pres">
      <dgm:prSet presAssocID="{3C15271A-920A-4EFC-BF62-6BF5B4A07911}" presName="linear" presStyleCnt="0">
        <dgm:presLayoutVars>
          <dgm:dir/>
          <dgm:animLvl val="lvl"/>
          <dgm:resizeHandles val="exact"/>
        </dgm:presLayoutVars>
      </dgm:prSet>
      <dgm:spPr/>
      <dgm:t>
        <a:bodyPr/>
        <a:lstStyle/>
        <a:p>
          <a:endParaRPr lang="ru-RU"/>
        </a:p>
      </dgm:t>
    </dgm:pt>
    <dgm:pt modelId="{F4E83F2F-9DF0-4DF5-8CA7-831A02A83F07}" type="pres">
      <dgm:prSet presAssocID="{9F723D63-D887-4841-982B-37C79AC0AB76}" presName="parentLin" presStyleCnt="0"/>
      <dgm:spPr/>
    </dgm:pt>
    <dgm:pt modelId="{3972245E-BFC5-4C7A-AB3C-7F7AF4D9DABD}" type="pres">
      <dgm:prSet presAssocID="{9F723D63-D887-4841-982B-37C79AC0AB76}" presName="parentLeftMargin" presStyleLbl="node1" presStyleIdx="0" presStyleCnt="5"/>
      <dgm:spPr/>
      <dgm:t>
        <a:bodyPr/>
        <a:lstStyle/>
        <a:p>
          <a:endParaRPr lang="ru-RU"/>
        </a:p>
      </dgm:t>
    </dgm:pt>
    <dgm:pt modelId="{6311DC40-F3EE-4C27-8955-D470A29CACC8}" type="pres">
      <dgm:prSet presAssocID="{9F723D63-D887-4841-982B-37C79AC0AB76}" presName="parentText" presStyleLbl="node1" presStyleIdx="0" presStyleCnt="5" custScaleX="130009">
        <dgm:presLayoutVars>
          <dgm:chMax val="0"/>
          <dgm:bulletEnabled val="1"/>
        </dgm:presLayoutVars>
      </dgm:prSet>
      <dgm:spPr/>
      <dgm:t>
        <a:bodyPr/>
        <a:lstStyle/>
        <a:p>
          <a:endParaRPr lang="ru-RU"/>
        </a:p>
      </dgm:t>
    </dgm:pt>
    <dgm:pt modelId="{E6765394-645B-41B3-A394-1F55B2D2CE9A}" type="pres">
      <dgm:prSet presAssocID="{9F723D63-D887-4841-982B-37C79AC0AB76}" presName="negativeSpace" presStyleCnt="0"/>
      <dgm:spPr/>
    </dgm:pt>
    <dgm:pt modelId="{733E1AAC-4F73-4B97-9916-7929E02D877E}" type="pres">
      <dgm:prSet presAssocID="{9F723D63-D887-4841-982B-37C79AC0AB76}" presName="childText" presStyleLbl="conFgAcc1" presStyleIdx="0" presStyleCnt="5">
        <dgm:presLayoutVars>
          <dgm:bulletEnabled val="1"/>
        </dgm:presLayoutVars>
      </dgm:prSet>
      <dgm:spPr/>
      <dgm:t>
        <a:bodyPr/>
        <a:lstStyle/>
        <a:p>
          <a:endParaRPr lang="ru-RU"/>
        </a:p>
      </dgm:t>
    </dgm:pt>
    <dgm:pt modelId="{F29AEDA4-5EAF-49B9-B2D5-1A2CCE0E76DB}" type="pres">
      <dgm:prSet presAssocID="{C53C765C-F89B-41F0-87C0-7E6687BF2BE2}" presName="spaceBetweenRectangles" presStyleCnt="0"/>
      <dgm:spPr/>
    </dgm:pt>
    <dgm:pt modelId="{5BBC8ACB-CA07-4813-9820-3DBC1E81F588}" type="pres">
      <dgm:prSet presAssocID="{A8BE169B-58AD-42EA-A6B5-376EDAEF0057}" presName="parentLin" presStyleCnt="0"/>
      <dgm:spPr/>
    </dgm:pt>
    <dgm:pt modelId="{F58623ED-2F85-42E7-90E5-39B52D21424E}" type="pres">
      <dgm:prSet presAssocID="{A8BE169B-58AD-42EA-A6B5-376EDAEF0057}" presName="parentLeftMargin" presStyleLbl="node1" presStyleIdx="0" presStyleCnt="5"/>
      <dgm:spPr/>
      <dgm:t>
        <a:bodyPr/>
        <a:lstStyle/>
        <a:p>
          <a:endParaRPr lang="ru-RU"/>
        </a:p>
      </dgm:t>
    </dgm:pt>
    <dgm:pt modelId="{D8943900-9085-4377-932C-867C09CE913D}" type="pres">
      <dgm:prSet presAssocID="{A8BE169B-58AD-42EA-A6B5-376EDAEF0057}" presName="parentText" presStyleLbl="node1" presStyleIdx="1" presStyleCnt="5" custScaleX="129122">
        <dgm:presLayoutVars>
          <dgm:chMax val="0"/>
          <dgm:bulletEnabled val="1"/>
        </dgm:presLayoutVars>
      </dgm:prSet>
      <dgm:spPr/>
      <dgm:t>
        <a:bodyPr/>
        <a:lstStyle/>
        <a:p>
          <a:endParaRPr lang="ru-RU"/>
        </a:p>
      </dgm:t>
    </dgm:pt>
    <dgm:pt modelId="{0EF0021A-E204-4ACC-AB4B-FADB0F14CFDA}" type="pres">
      <dgm:prSet presAssocID="{A8BE169B-58AD-42EA-A6B5-376EDAEF0057}" presName="negativeSpace" presStyleCnt="0"/>
      <dgm:spPr/>
    </dgm:pt>
    <dgm:pt modelId="{5A671332-4400-42B8-8A87-71F907E349E1}" type="pres">
      <dgm:prSet presAssocID="{A8BE169B-58AD-42EA-A6B5-376EDAEF0057}" presName="childText" presStyleLbl="conFgAcc1" presStyleIdx="1" presStyleCnt="5">
        <dgm:presLayoutVars>
          <dgm:bulletEnabled val="1"/>
        </dgm:presLayoutVars>
      </dgm:prSet>
      <dgm:spPr/>
    </dgm:pt>
    <dgm:pt modelId="{09F056F1-B9CB-416E-8CDD-7ADFEA7753D7}" type="pres">
      <dgm:prSet presAssocID="{1CADCCE8-DC51-46BD-9FD5-B70459F51A27}" presName="spaceBetweenRectangles" presStyleCnt="0"/>
      <dgm:spPr/>
    </dgm:pt>
    <dgm:pt modelId="{6A3EC966-3E67-463E-A1EF-C943F3357631}" type="pres">
      <dgm:prSet presAssocID="{9A7A909F-B679-4EA3-B5E1-D808C068FEB2}" presName="parentLin" presStyleCnt="0"/>
      <dgm:spPr/>
    </dgm:pt>
    <dgm:pt modelId="{A34AC555-14A2-4D77-974B-F217107D421F}" type="pres">
      <dgm:prSet presAssocID="{9A7A909F-B679-4EA3-B5E1-D808C068FEB2}" presName="parentLeftMargin" presStyleLbl="node1" presStyleIdx="1" presStyleCnt="5"/>
      <dgm:spPr/>
      <dgm:t>
        <a:bodyPr/>
        <a:lstStyle/>
        <a:p>
          <a:endParaRPr lang="ru-RU"/>
        </a:p>
      </dgm:t>
    </dgm:pt>
    <dgm:pt modelId="{A4DBB687-8C37-43B0-963E-562BDDCAAE37}" type="pres">
      <dgm:prSet presAssocID="{9A7A909F-B679-4EA3-B5E1-D808C068FEB2}" presName="parentText" presStyleLbl="node1" presStyleIdx="2" presStyleCnt="5" custScaleX="127835">
        <dgm:presLayoutVars>
          <dgm:chMax val="0"/>
          <dgm:bulletEnabled val="1"/>
        </dgm:presLayoutVars>
      </dgm:prSet>
      <dgm:spPr/>
      <dgm:t>
        <a:bodyPr/>
        <a:lstStyle/>
        <a:p>
          <a:endParaRPr lang="ru-RU"/>
        </a:p>
      </dgm:t>
    </dgm:pt>
    <dgm:pt modelId="{29A54D32-35F0-4BE6-B16A-D387B86DE5E5}" type="pres">
      <dgm:prSet presAssocID="{9A7A909F-B679-4EA3-B5E1-D808C068FEB2}" presName="negativeSpace" presStyleCnt="0"/>
      <dgm:spPr/>
    </dgm:pt>
    <dgm:pt modelId="{2524213B-E5BB-42AA-83C6-4DC9B5B72FF7}" type="pres">
      <dgm:prSet presAssocID="{9A7A909F-B679-4EA3-B5E1-D808C068FEB2}" presName="childText" presStyleLbl="conFgAcc1" presStyleIdx="2" presStyleCnt="5">
        <dgm:presLayoutVars>
          <dgm:bulletEnabled val="1"/>
        </dgm:presLayoutVars>
      </dgm:prSet>
      <dgm:spPr/>
    </dgm:pt>
    <dgm:pt modelId="{D90F0E0C-6EA4-4FA3-A1DF-2505837EBAAA}" type="pres">
      <dgm:prSet presAssocID="{95D0679B-11D2-4397-9360-4CB8E78F90BF}" presName="spaceBetweenRectangles" presStyleCnt="0"/>
      <dgm:spPr/>
    </dgm:pt>
    <dgm:pt modelId="{B87A3048-9526-4095-AE4D-7E8611FD3EFD}" type="pres">
      <dgm:prSet presAssocID="{44BF7D74-E81C-48CC-B929-9DB9CE636F5E}" presName="parentLin" presStyleCnt="0"/>
      <dgm:spPr/>
    </dgm:pt>
    <dgm:pt modelId="{CCACA970-3D26-4DD5-A7A0-E900A75A7619}" type="pres">
      <dgm:prSet presAssocID="{44BF7D74-E81C-48CC-B929-9DB9CE636F5E}" presName="parentLeftMargin" presStyleLbl="node1" presStyleIdx="2" presStyleCnt="5"/>
      <dgm:spPr/>
      <dgm:t>
        <a:bodyPr/>
        <a:lstStyle/>
        <a:p>
          <a:endParaRPr lang="ru-RU"/>
        </a:p>
      </dgm:t>
    </dgm:pt>
    <dgm:pt modelId="{95DC1B88-7354-4910-A714-5E27A2F1296F}" type="pres">
      <dgm:prSet presAssocID="{44BF7D74-E81C-48CC-B929-9DB9CE636F5E}" presName="parentText" presStyleLbl="node1" presStyleIdx="3" presStyleCnt="5" custScaleX="127399">
        <dgm:presLayoutVars>
          <dgm:chMax val="0"/>
          <dgm:bulletEnabled val="1"/>
        </dgm:presLayoutVars>
      </dgm:prSet>
      <dgm:spPr/>
      <dgm:t>
        <a:bodyPr/>
        <a:lstStyle/>
        <a:p>
          <a:endParaRPr lang="ru-RU"/>
        </a:p>
      </dgm:t>
    </dgm:pt>
    <dgm:pt modelId="{B97FEE1F-7C6D-4A3B-AE87-2085AA8AEBAD}" type="pres">
      <dgm:prSet presAssocID="{44BF7D74-E81C-48CC-B929-9DB9CE636F5E}" presName="negativeSpace" presStyleCnt="0"/>
      <dgm:spPr/>
    </dgm:pt>
    <dgm:pt modelId="{89B0F435-21BA-4CF9-9574-F7B114008146}" type="pres">
      <dgm:prSet presAssocID="{44BF7D74-E81C-48CC-B929-9DB9CE636F5E}" presName="childText" presStyleLbl="conFgAcc1" presStyleIdx="3" presStyleCnt="5">
        <dgm:presLayoutVars>
          <dgm:bulletEnabled val="1"/>
        </dgm:presLayoutVars>
      </dgm:prSet>
      <dgm:spPr/>
    </dgm:pt>
    <dgm:pt modelId="{45CC48B7-12A2-4382-A779-2F322292DF06}" type="pres">
      <dgm:prSet presAssocID="{E8501218-49B2-4A83-80E5-AF0BA9D4D8E3}" presName="spaceBetweenRectangles" presStyleCnt="0"/>
      <dgm:spPr/>
    </dgm:pt>
    <dgm:pt modelId="{A161DCE5-D528-4CF3-A961-BB6352C3B2E9}" type="pres">
      <dgm:prSet presAssocID="{043289E0-38CE-4BF5-80C3-DE26C3B5520D}" presName="parentLin" presStyleCnt="0"/>
      <dgm:spPr/>
    </dgm:pt>
    <dgm:pt modelId="{BBB8A940-0ABD-499E-85FE-72B80E4F1400}" type="pres">
      <dgm:prSet presAssocID="{043289E0-38CE-4BF5-80C3-DE26C3B5520D}" presName="parentLeftMargin" presStyleLbl="node1" presStyleIdx="3" presStyleCnt="5"/>
      <dgm:spPr/>
      <dgm:t>
        <a:bodyPr/>
        <a:lstStyle/>
        <a:p>
          <a:endParaRPr lang="ru-RU"/>
        </a:p>
      </dgm:t>
    </dgm:pt>
    <dgm:pt modelId="{4BA8A4EA-990A-4A74-A1D4-3AB68E01B2CA}" type="pres">
      <dgm:prSet presAssocID="{043289E0-38CE-4BF5-80C3-DE26C3B5520D}" presName="parentText" presStyleLbl="node1" presStyleIdx="4" presStyleCnt="5" custScaleX="127662">
        <dgm:presLayoutVars>
          <dgm:chMax val="0"/>
          <dgm:bulletEnabled val="1"/>
        </dgm:presLayoutVars>
      </dgm:prSet>
      <dgm:spPr/>
      <dgm:t>
        <a:bodyPr/>
        <a:lstStyle/>
        <a:p>
          <a:endParaRPr lang="ru-RU"/>
        </a:p>
      </dgm:t>
    </dgm:pt>
    <dgm:pt modelId="{DAC2E3E0-DADD-4401-9C42-E8723F940253}" type="pres">
      <dgm:prSet presAssocID="{043289E0-38CE-4BF5-80C3-DE26C3B5520D}" presName="negativeSpace" presStyleCnt="0"/>
      <dgm:spPr/>
    </dgm:pt>
    <dgm:pt modelId="{9ACFD525-2528-4812-BBF7-CACAE1D94611}" type="pres">
      <dgm:prSet presAssocID="{043289E0-38CE-4BF5-80C3-DE26C3B5520D}" presName="childText" presStyleLbl="conFgAcc1" presStyleIdx="4" presStyleCnt="5">
        <dgm:presLayoutVars>
          <dgm:bulletEnabled val="1"/>
        </dgm:presLayoutVars>
      </dgm:prSet>
      <dgm:spPr/>
    </dgm:pt>
  </dgm:ptLst>
  <dgm:cxnLst>
    <dgm:cxn modelId="{BEEC43A4-A7D6-4E09-8A80-F286867D94FD}" type="presOf" srcId="{043289E0-38CE-4BF5-80C3-DE26C3B5520D}" destId="{BBB8A940-0ABD-499E-85FE-72B80E4F1400}" srcOrd="0" destOrd="0" presId="urn:microsoft.com/office/officeart/2005/8/layout/list1"/>
    <dgm:cxn modelId="{D8DCDC50-311E-40FD-8BE8-E50E62313AF0}" type="presOf" srcId="{A8BE169B-58AD-42EA-A6B5-376EDAEF0057}" destId="{F58623ED-2F85-42E7-90E5-39B52D21424E}" srcOrd="0" destOrd="0" presId="urn:microsoft.com/office/officeart/2005/8/layout/list1"/>
    <dgm:cxn modelId="{B86E3C3E-7C84-45B6-B0B2-2067A2019E94}" type="presOf" srcId="{44BF7D74-E81C-48CC-B929-9DB9CE636F5E}" destId="{CCACA970-3D26-4DD5-A7A0-E900A75A7619}" srcOrd="0" destOrd="0" presId="urn:microsoft.com/office/officeart/2005/8/layout/list1"/>
    <dgm:cxn modelId="{3C02ABFA-1775-4381-86F7-A169EA10CA5F}" type="presOf" srcId="{A8BE169B-58AD-42EA-A6B5-376EDAEF0057}" destId="{D8943900-9085-4377-932C-867C09CE913D}" srcOrd="1" destOrd="0" presId="urn:microsoft.com/office/officeart/2005/8/layout/list1"/>
    <dgm:cxn modelId="{845FA0F5-59FF-4631-8E8B-482E80A8581C}" type="presOf" srcId="{9F723D63-D887-4841-982B-37C79AC0AB76}" destId="{3972245E-BFC5-4C7A-AB3C-7F7AF4D9DABD}" srcOrd="0" destOrd="0" presId="urn:microsoft.com/office/officeart/2005/8/layout/list1"/>
    <dgm:cxn modelId="{AA3C921A-F3FA-4FFE-B0EC-B4782B9996CE}" type="presOf" srcId="{9F723D63-D887-4841-982B-37C79AC0AB76}" destId="{6311DC40-F3EE-4C27-8955-D470A29CACC8}" srcOrd="1" destOrd="0" presId="urn:microsoft.com/office/officeart/2005/8/layout/list1"/>
    <dgm:cxn modelId="{904F845D-4F0F-4DC0-A58B-6F953CDCA2B6}" type="presOf" srcId="{9A7A909F-B679-4EA3-B5E1-D808C068FEB2}" destId="{A4DBB687-8C37-43B0-963E-562BDDCAAE37}" srcOrd="1" destOrd="0" presId="urn:microsoft.com/office/officeart/2005/8/layout/list1"/>
    <dgm:cxn modelId="{0A197C87-EEFE-4506-B0B8-82A31DF4C8C9}" srcId="{3C15271A-920A-4EFC-BF62-6BF5B4A07911}" destId="{9F723D63-D887-4841-982B-37C79AC0AB76}" srcOrd="0" destOrd="0" parTransId="{C925DC41-20A7-4F86-AA75-8A75CA555B84}" sibTransId="{C53C765C-F89B-41F0-87C0-7E6687BF2BE2}"/>
    <dgm:cxn modelId="{9282BD8F-9F12-45E7-A980-1FCEA4179458}" type="presOf" srcId="{9A7A909F-B679-4EA3-B5E1-D808C068FEB2}" destId="{A34AC555-14A2-4D77-974B-F217107D421F}" srcOrd="0" destOrd="0" presId="urn:microsoft.com/office/officeart/2005/8/layout/list1"/>
    <dgm:cxn modelId="{FF3DB2BA-953E-4708-9DE0-8EB76E5E56EC}" srcId="{3C15271A-920A-4EFC-BF62-6BF5B4A07911}" destId="{043289E0-38CE-4BF5-80C3-DE26C3B5520D}" srcOrd="4" destOrd="0" parTransId="{227370C1-F16C-4EAF-B6CE-D672CD463882}" sibTransId="{35FB9D8F-67C8-4B9F-8C6C-7E895D108368}"/>
    <dgm:cxn modelId="{772034A1-FB92-4ADA-9A80-BD422677EDBF}" type="presOf" srcId="{8C8B919B-FEE7-49B7-8B10-6D0E80CFC9DB}" destId="{733E1AAC-4F73-4B97-9916-7929E02D877E}" srcOrd="0" destOrd="0" presId="urn:microsoft.com/office/officeart/2005/8/layout/list1"/>
    <dgm:cxn modelId="{C828B2B1-D630-4774-8FC5-561A8026F087}" srcId="{9F723D63-D887-4841-982B-37C79AC0AB76}" destId="{8C8B919B-FEE7-49B7-8B10-6D0E80CFC9DB}" srcOrd="0" destOrd="0" parTransId="{6080D2AB-4495-4F30-AD7A-F988B8F3EF4A}" sibTransId="{B918D180-534D-4AE2-8AAF-09BA2CB70450}"/>
    <dgm:cxn modelId="{073CD368-D1AE-4B83-977C-86A36C4D2EF0}" srcId="{3C15271A-920A-4EFC-BF62-6BF5B4A07911}" destId="{A8BE169B-58AD-42EA-A6B5-376EDAEF0057}" srcOrd="1" destOrd="0" parTransId="{A4877693-5ED8-48E9-A26E-91812B882F54}" sibTransId="{1CADCCE8-DC51-46BD-9FD5-B70459F51A27}"/>
    <dgm:cxn modelId="{CEDE7E35-2F9C-4C53-BDCD-A936D6E79CB3}" type="presOf" srcId="{3C15271A-920A-4EFC-BF62-6BF5B4A07911}" destId="{52E04E24-B833-46DB-8F51-A3900984A10E}" srcOrd="0" destOrd="0" presId="urn:microsoft.com/office/officeart/2005/8/layout/list1"/>
    <dgm:cxn modelId="{E26946E8-F60A-48BE-860B-A5F2F8C5733B}" type="presOf" srcId="{44BF7D74-E81C-48CC-B929-9DB9CE636F5E}" destId="{95DC1B88-7354-4910-A714-5E27A2F1296F}" srcOrd="1" destOrd="0" presId="urn:microsoft.com/office/officeart/2005/8/layout/list1"/>
    <dgm:cxn modelId="{7D4620EF-BDA1-4C55-A81A-A08F48A66E80}" srcId="{3C15271A-920A-4EFC-BF62-6BF5B4A07911}" destId="{9A7A909F-B679-4EA3-B5E1-D808C068FEB2}" srcOrd="2" destOrd="0" parTransId="{C2B5C884-BF70-4A27-A309-802E8DF53DDD}" sibTransId="{95D0679B-11D2-4397-9360-4CB8E78F90BF}"/>
    <dgm:cxn modelId="{9D2DB503-229F-437E-9297-C4536566ACE8}" type="presOf" srcId="{043289E0-38CE-4BF5-80C3-DE26C3B5520D}" destId="{4BA8A4EA-990A-4A74-A1D4-3AB68E01B2CA}" srcOrd="1" destOrd="0" presId="urn:microsoft.com/office/officeart/2005/8/layout/list1"/>
    <dgm:cxn modelId="{3EFE495D-6C12-4E7E-9160-1E1A123FDFA0}" srcId="{3C15271A-920A-4EFC-BF62-6BF5B4A07911}" destId="{44BF7D74-E81C-48CC-B929-9DB9CE636F5E}" srcOrd="3" destOrd="0" parTransId="{EC7B34BC-A6E7-403F-A9A7-3396C7FA734A}" sibTransId="{E8501218-49B2-4A83-80E5-AF0BA9D4D8E3}"/>
    <dgm:cxn modelId="{73EAFF05-A9EF-4094-ADD5-35662E0B29B7}" type="presParOf" srcId="{52E04E24-B833-46DB-8F51-A3900984A10E}" destId="{F4E83F2F-9DF0-4DF5-8CA7-831A02A83F07}" srcOrd="0" destOrd="0" presId="urn:microsoft.com/office/officeart/2005/8/layout/list1"/>
    <dgm:cxn modelId="{8DEE21F4-8BF3-4BA9-AE93-A97C23DADF94}" type="presParOf" srcId="{F4E83F2F-9DF0-4DF5-8CA7-831A02A83F07}" destId="{3972245E-BFC5-4C7A-AB3C-7F7AF4D9DABD}" srcOrd="0" destOrd="0" presId="urn:microsoft.com/office/officeart/2005/8/layout/list1"/>
    <dgm:cxn modelId="{33414DDE-7A9C-4C1E-ADB7-B9947C71DE15}" type="presParOf" srcId="{F4E83F2F-9DF0-4DF5-8CA7-831A02A83F07}" destId="{6311DC40-F3EE-4C27-8955-D470A29CACC8}" srcOrd="1" destOrd="0" presId="urn:microsoft.com/office/officeart/2005/8/layout/list1"/>
    <dgm:cxn modelId="{194C278F-FA14-470E-9589-668897E7CC61}" type="presParOf" srcId="{52E04E24-B833-46DB-8F51-A3900984A10E}" destId="{E6765394-645B-41B3-A394-1F55B2D2CE9A}" srcOrd="1" destOrd="0" presId="urn:microsoft.com/office/officeart/2005/8/layout/list1"/>
    <dgm:cxn modelId="{DDEAD5DB-A6C9-470A-8C9D-4BB30490FE47}" type="presParOf" srcId="{52E04E24-B833-46DB-8F51-A3900984A10E}" destId="{733E1AAC-4F73-4B97-9916-7929E02D877E}" srcOrd="2" destOrd="0" presId="urn:microsoft.com/office/officeart/2005/8/layout/list1"/>
    <dgm:cxn modelId="{D1FBB957-73F8-41A8-955A-B835845EFE8A}" type="presParOf" srcId="{52E04E24-B833-46DB-8F51-A3900984A10E}" destId="{F29AEDA4-5EAF-49B9-B2D5-1A2CCE0E76DB}" srcOrd="3" destOrd="0" presId="urn:microsoft.com/office/officeart/2005/8/layout/list1"/>
    <dgm:cxn modelId="{4FA14928-B295-43C7-893D-C08EC3B9495A}" type="presParOf" srcId="{52E04E24-B833-46DB-8F51-A3900984A10E}" destId="{5BBC8ACB-CA07-4813-9820-3DBC1E81F588}" srcOrd="4" destOrd="0" presId="urn:microsoft.com/office/officeart/2005/8/layout/list1"/>
    <dgm:cxn modelId="{4712A4B6-19CE-4BAE-B723-3AA350E282AC}" type="presParOf" srcId="{5BBC8ACB-CA07-4813-9820-3DBC1E81F588}" destId="{F58623ED-2F85-42E7-90E5-39B52D21424E}" srcOrd="0" destOrd="0" presId="urn:microsoft.com/office/officeart/2005/8/layout/list1"/>
    <dgm:cxn modelId="{FE8E007C-B429-4897-A3A0-8EB7B1878998}" type="presParOf" srcId="{5BBC8ACB-CA07-4813-9820-3DBC1E81F588}" destId="{D8943900-9085-4377-932C-867C09CE913D}" srcOrd="1" destOrd="0" presId="urn:microsoft.com/office/officeart/2005/8/layout/list1"/>
    <dgm:cxn modelId="{C1EFC05B-A844-4CF9-8D9E-E0BF73206899}" type="presParOf" srcId="{52E04E24-B833-46DB-8F51-A3900984A10E}" destId="{0EF0021A-E204-4ACC-AB4B-FADB0F14CFDA}" srcOrd="5" destOrd="0" presId="urn:microsoft.com/office/officeart/2005/8/layout/list1"/>
    <dgm:cxn modelId="{F608743D-A6A9-4DFD-B104-BD7EDC544298}" type="presParOf" srcId="{52E04E24-B833-46DB-8F51-A3900984A10E}" destId="{5A671332-4400-42B8-8A87-71F907E349E1}" srcOrd="6" destOrd="0" presId="urn:microsoft.com/office/officeart/2005/8/layout/list1"/>
    <dgm:cxn modelId="{551F5618-0118-4192-8639-B1B3ADC2F2E6}" type="presParOf" srcId="{52E04E24-B833-46DB-8F51-A3900984A10E}" destId="{09F056F1-B9CB-416E-8CDD-7ADFEA7753D7}" srcOrd="7" destOrd="0" presId="urn:microsoft.com/office/officeart/2005/8/layout/list1"/>
    <dgm:cxn modelId="{7001F596-DC77-4D04-ADE9-0BD043A5D78F}" type="presParOf" srcId="{52E04E24-B833-46DB-8F51-A3900984A10E}" destId="{6A3EC966-3E67-463E-A1EF-C943F3357631}" srcOrd="8" destOrd="0" presId="urn:microsoft.com/office/officeart/2005/8/layout/list1"/>
    <dgm:cxn modelId="{4F94BD0B-3599-4EA3-B6FB-80A4C0CD5AAA}" type="presParOf" srcId="{6A3EC966-3E67-463E-A1EF-C943F3357631}" destId="{A34AC555-14A2-4D77-974B-F217107D421F}" srcOrd="0" destOrd="0" presId="urn:microsoft.com/office/officeart/2005/8/layout/list1"/>
    <dgm:cxn modelId="{88CB017C-36B8-4280-AF29-AA5FF98F8556}" type="presParOf" srcId="{6A3EC966-3E67-463E-A1EF-C943F3357631}" destId="{A4DBB687-8C37-43B0-963E-562BDDCAAE37}" srcOrd="1" destOrd="0" presId="urn:microsoft.com/office/officeart/2005/8/layout/list1"/>
    <dgm:cxn modelId="{D9926417-EEAD-4A69-86C5-E91744DC3C52}" type="presParOf" srcId="{52E04E24-B833-46DB-8F51-A3900984A10E}" destId="{29A54D32-35F0-4BE6-B16A-D387B86DE5E5}" srcOrd="9" destOrd="0" presId="urn:microsoft.com/office/officeart/2005/8/layout/list1"/>
    <dgm:cxn modelId="{C8BF8EB4-A667-43FE-BE35-B54719728053}" type="presParOf" srcId="{52E04E24-B833-46DB-8F51-A3900984A10E}" destId="{2524213B-E5BB-42AA-83C6-4DC9B5B72FF7}" srcOrd="10" destOrd="0" presId="urn:microsoft.com/office/officeart/2005/8/layout/list1"/>
    <dgm:cxn modelId="{E054AD62-BD50-436B-A64A-CBBD1ACF622F}" type="presParOf" srcId="{52E04E24-B833-46DB-8F51-A3900984A10E}" destId="{D90F0E0C-6EA4-4FA3-A1DF-2505837EBAAA}" srcOrd="11" destOrd="0" presId="urn:microsoft.com/office/officeart/2005/8/layout/list1"/>
    <dgm:cxn modelId="{468F1753-9B91-44A8-8747-EA72E6D4D746}" type="presParOf" srcId="{52E04E24-B833-46DB-8F51-A3900984A10E}" destId="{B87A3048-9526-4095-AE4D-7E8611FD3EFD}" srcOrd="12" destOrd="0" presId="urn:microsoft.com/office/officeart/2005/8/layout/list1"/>
    <dgm:cxn modelId="{3EE3820E-F529-4764-BCD2-4FA490833FEF}" type="presParOf" srcId="{B87A3048-9526-4095-AE4D-7E8611FD3EFD}" destId="{CCACA970-3D26-4DD5-A7A0-E900A75A7619}" srcOrd="0" destOrd="0" presId="urn:microsoft.com/office/officeart/2005/8/layout/list1"/>
    <dgm:cxn modelId="{6A5D5DA5-60A5-40E7-899B-8268497C340C}" type="presParOf" srcId="{B87A3048-9526-4095-AE4D-7E8611FD3EFD}" destId="{95DC1B88-7354-4910-A714-5E27A2F1296F}" srcOrd="1" destOrd="0" presId="urn:microsoft.com/office/officeart/2005/8/layout/list1"/>
    <dgm:cxn modelId="{431059B1-2871-4843-92EA-39EC37FEB395}" type="presParOf" srcId="{52E04E24-B833-46DB-8F51-A3900984A10E}" destId="{B97FEE1F-7C6D-4A3B-AE87-2085AA8AEBAD}" srcOrd="13" destOrd="0" presId="urn:microsoft.com/office/officeart/2005/8/layout/list1"/>
    <dgm:cxn modelId="{5B164E91-7CDB-46B1-AFBF-6BAF7F3CC97E}" type="presParOf" srcId="{52E04E24-B833-46DB-8F51-A3900984A10E}" destId="{89B0F435-21BA-4CF9-9574-F7B114008146}" srcOrd="14" destOrd="0" presId="urn:microsoft.com/office/officeart/2005/8/layout/list1"/>
    <dgm:cxn modelId="{5EEC42BF-7069-482B-B270-FD8EF987513E}" type="presParOf" srcId="{52E04E24-B833-46DB-8F51-A3900984A10E}" destId="{45CC48B7-12A2-4382-A779-2F322292DF06}" srcOrd="15" destOrd="0" presId="urn:microsoft.com/office/officeart/2005/8/layout/list1"/>
    <dgm:cxn modelId="{476A5354-AB54-404B-9096-20B7B3621DA1}" type="presParOf" srcId="{52E04E24-B833-46DB-8F51-A3900984A10E}" destId="{A161DCE5-D528-4CF3-A961-BB6352C3B2E9}" srcOrd="16" destOrd="0" presId="urn:microsoft.com/office/officeart/2005/8/layout/list1"/>
    <dgm:cxn modelId="{801CFCC5-BE4A-4BC3-899A-DAF49CA23354}" type="presParOf" srcId="{A161DCE5-D528-4CF3-A961-BB6352C3B2E9}" destId="{BBB8A940-0ABD-499E-85FE-72B80E4F1400}" srcOrd="0" destOrd="0" presId="urn:microsoft.com/office/officeart/2005/8/layout/list1"/>
    <dgm:cxn modelId="{6E204A3C-02A0-425A-9473-29077FFDF682}" type="presParOf" srcId="{A161DCE5-D528-4CF3-A961-BB6352C3B2E9}" destId="{4BA8A4EA-990A-4A74-A1D4-3AB68E01B2CA}" srcOrd="1" destOrd="0" presId="urn:microsoft.com/office/officeart/2005/8/layout/list1"/>
    <dgm:cxn modelId="{EF27A681-8351-4C16-83BB-C51304287285}" type="presParOf" srcId="{52E04E24-B833-46DB-8F51-A3900984A10E}" destId="{DAC2E3E0-DADD-4401-9C42-E8723F940253}" srcOrd="17" destOrd="0" presId="urn:microsoft.com/office/officeart/2005/8/layout/list1"/>
    <dgm:cxn modelId="{6E6CD192-F796-4731-AF55-267A512D6AFC}" type="presParOf" srcId="{52E04E24-B833-46DB-8F51-A3900984A10E}" destId="{9ACFD525-2528-4812-BBF7-CACAE1D94611}" srcOrd="18"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51791466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9634"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b="0"/>
            </a:lvl1pPr>
          </a:lstStyle>
          <a:p>
            <a:pPr>
              <a:defRPr/>
            </a:pPr>
            <a:endParaRPr lang="ru-RU"/>
          </a:p>
        </p:txBody>
      </p:sp>
      <p:sp>
        <p:nvSpPr>
          <p:cNvPr id="69635"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b="0"/>
            </a:lvl1pPr>
          </a:lstStyle>
          <a:p>
            <a:pPr>
              <a:defRPr/>
            </a:pPr>
            <a:endParaRPr lang="ru-RU"/>
          </a:p>
        </p:txBody>
      </p:sp>
      <p:sp>
        <p:nvSpPr>
          <p:cNvPr id="6148"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p:spPr>
      </p:sp>
      <p:sp>
        <p:nvSpPr>
          <p:cNvPr id="69637"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ru-RU" noProof="0" smtClean="0"/>
              <a:t>Click to edit Master text styles</a:t>
            </a:r>
          </a:p>
          <a:p>
            <a:pPr lvl="1"/>
            <a:r>
              <a:rPr lang="ru-RU" noProof="0" smtClean="0"/>
              <a:t>Second level</a:t>
            </a:r>
          </a:p>
          <a:p>
            <a:pPr lvl="2"/>
            <a:r>
              <a:rPr lang="ru-RU" noProof="0" smtClean="0"/>
              <a:t>Third level</a:t>
            </a:r>
          </a:p>
          <a:p>
            <a:pPr lvl="3"/>
            <a:r>
              <a:rPr lang="ru-RU" noProof="0" smtClean="0"/>
              <a:t>Fourth level</a:t>
            </a:r>
          </a:p>
          <a:p>
            <a:pPr lvl="4"/>
            <a:r>
              <a:rPr lang="ru-RU" noProof="0" smtClean="0"/>
              <a:t>Fifth level</a:t>
            </a:r>
          </a:p>
        </p:txBody>
      </p:sp>
      <p:sp>
        <p:nvSpPr>
          <p:cNvPr id="69638"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b="0"/>
            </a:lvl1pPr>
          </a:lstStyle>
          <a:p>
            <a:pPr>
              <a:defRPr/>
            </a:pPr>
            <a:endParaRPr lang="ru-RU"/>
          </a:p>
        </p:txBody>
      </p:sp>
      <p:sp>
        <p:nvSpPr>
          <p:cNvPr id="69639"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b="0"/>
            </a:lvl1pPr>
          </a:lstStyle>
          <a:p>
            <a:pPr>
              <a:defRPr/>
            </a:pPr>
            <a:fld id="{6221EA7F-FDB3-4D7B-94A4-7AD35E4150BF}" type="slidenum">
              <a:rPr lang="ru-RU"/>
              <a:pPr>
                <a:defRPr/>
              </a:pPr>
              <a:t>‹#›</a:t>
            </a:fld>
            <a:endParaRPr lang="ru-RU"/>
          </a:p>
        </p:txBody>
      </p:sp>
    </p:spTree>
    <p:extLst>
      <p:ext uri="{BB962C8B-B14F-4D97-AF65-F5344CB8AC3E}">
        <p14:creationId xmlns:p14="http://schemas.microsoft.com/office/powerpoint/2010/main" val="53110270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bg>
      <p:bgPr>
        <a:blipFill dpi="0" rotWithShape="0">
          <a:blip r:embed="rId2" cstate="email">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ctrTitle"/>
          </p:nvPr>
        </p:nvSpPr>
        <p:spPr>
          <a:xfrm>
            <a:off x="611188" y="309563"/>
            <a:ext cx="5903912" cy="1109662"/>
          </a:xfrm>
          <a:effectLst>
            <a:outerShdw dist="17961" dir="2700000" algn="ctr" rotWithShape="0">
              <a:schemeClr val="bg2"/>
            </a:outerShdw>
          </a:effectLst>
        </p:spPr>
        <p:txBody>
          <a:bodyPr/>
          <a:lstStyle>
            <a:lvl1pPr algn="l">
              <a:defRPr sz="3200"/>
            </a:lvl1pPr>
          </a:lstStyle>
          <a:p>
            <a:pPr lvl="0"/>
            <a:r>
              <a:rPr lang="ru-RU" noProof="0" smtClean="0"/>
              <a:t>Образец заголовка</a:t>
            </a:r>
          </a:p>
        </p:txBody>
      </p:sp>
      <p:sp>
        <p:nvSpPr>
          <p:cNvPr id="5123" name="Rectangle 3"/>
          <p:cNvSpPr>
            <a:spLocks noGrp="1" noChangeArrowheads="1"/>
          </p:cNvSpPr>
          <p:nvPr>
            <p:ph type="subTitle" idx="1"/>
          </p:nvPr>
        </p:nvSpPr>
        <p:spPr>
          <a:xfrm>
            <a:off x="611188" y="1196975"/>
            <a:ext cx="5903912" cy="696913"/>
          </a:xfrm>
          <a:effectLst>
            <a:outerShdw dist="17961" dir="2700000" algn="ctr" rotWithShape="0">
              <a:schemeClr val="bg2"/>
            </a:outerShdw>
          </a:effectLst>
        </p:spPr>
        <p:txBody>
          <a:bodyPr/>
          <a:lstStyle>
            <a:lvl1pPr marL="0" indent="0">
              <a:buFontTx/>
              <a:buNone/>
              <a:defRPr sz="2400" b="1"/>
            </a:lvl1pPr>
          </a:lstStyle>
          <a:p>
            <a:pPr lvl="0"/>
            <a:r>
              <a:rPr lang="ru-RU" noProof="0" smtClean="0"/>
              <a:t>Образец подзаголовка</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156325" y="115888"/>
            <a:ext cx="1871663" cy="5688012"/>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539750" y="115888"/>
            <a:ext cx="5464175" cy="5688012"/>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611188" y="692150"/>
            <a:ext cx="3632200" cy="51117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4395788" y="692150"/>
            <a:ext cx="3632200" cy="51117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Объект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ru-RU" noProof="0" smtClean="0"/>
              <a:t>Вставка рисунка</a:t>
            </a:r>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cstate="email">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539750" y="115888"/>
            <a:ext cx="7416800" cy="508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ru-RU" smtClean="0"/>
              <a:t>Образец заголовка</a:t>
            </a:r>
          </a:p>
        </p:txBody>
      </p:sp>
      <p:sp>
        <p:nvSpPr>
          <p:cNvPr id="1027" name="Rectangle 3"/>
          <p:cNvSpPr>
            <a:spLocks noGrp="1" noChangeArrowheads="1"/>
          </p:cNvSpPr>
          <p:nvPr>
            <p:ph type="body" idx="1"/>
          </p:nvPr>
        </p:nvSpPr>
        <p:spPr bwMode="auto">
          <a:xfrm>
            <a:off x="611188" y="692150"/>
            <a:ext cx="7416800" cy="51117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p>
        </p:txBody>
      </p:sp>
    </p:spTree>
  </p:cSld>
  <p:clrMap bg1="lt1" tx1="dk1" bg2="lt2" tx2="dk2" accent1="accent1" accent2="accent2" accent3="accent3" accent4="accent4" accent5="accent5" accent6="accent6" hlink="hlink" folHlink="folHlink"/>
  <p:sldLayoutIdLst>
    <p:sldLayoutId id="2147483683" r:id="rId1"/>
    <p:sldLayoutId id="2147483673" r:id="rId2"/>
    <p:sldLayoutId id="2147483674" r:id="rId3"/>
    <p:sldLayoutId id="2147483675" r:id="rId4"/>
    <p:sldLayoutId id="2147483676" r:id="rId5"/>
    <p:sldLayoutId id="2147483677" r:id="rId6"/>
    <p:sldLayoutId id="2147483678" r:id="rId7"/>
    <p:sldLayoutId id="2147483679" r:id="rId8"/>
    <p:sldLayoutId id="2147483680" r:id="rId9"/>
    <p:sldLayoutId id="2147483681" r:id="rId10"/>
    <p:sldLayoutId id="2147483682" r:id="rId11"/>
  </p:sldLayoutIdLst>
  <p:txStyles>
    <p:titleStyle>
      <a:lvl1pPr algn="r" rtl="0" eaLnBrk="1" fontAlgn="base" hangingPunct="1">
        <a:spcBef>
          <a:spcPct val="0"/>
        </a:spcBef>
        <a:spcAft>
          <a:spcPct val="0"/>
        </a:spcAft>
        <a:defRPr sz="3600" b="1">
          <a:solidFill>
            <a:srgbClr val="080808"/>
          </a:solidFill>
          <a:latin typeface="+mj-lt"/>
          <a:ea typeface="+mj-ea"/>
          <a:cs typeface="+mj-cs"/>
        </a:defRPr>
      </a:lvl1pPr>
      <a:lvl2pPr algn="r" rtl="0" eaLnBrk="1" fontAlgn="base" hangingPunct="1">
        <a:spcBef>
          <a:spcPct val="0"/>
        </a:spcBef>
        <a:spcAft>
          <a:spcPct val="0"/>
        </a:spcAft>
        <a:defRPr sz="3600" b="1">
          <a:solidFill>
            <a:srgbClr val="080808"/>
          </a:solidFill>
          <a:latin typeface="Arial" charset="0"/>
        </a:defRPr>
      </a:lvl2pPr>
      <a:lvl3pPr algn="r" rtl="0" eaLnBrk="1" fontAlgn="base" hangingPunct="1">
        <a:spcBef>
          <a:spcPct val="0"/>
        </a:spcBef>
        <a:spcAft>
          <a:spcPct val="0"/>
        </a:spcAft>
        <a:defRPr sz="3600" b="1">
          <a:solidFill>
            <a:srgbClr val="080808"/>
          </a:solidFill>
          <a:latin typeface="Arial" charset="0"/>
        </a:defRPr>
      </a:lvl3pPr>
      <a:lvl4pPr algn="r" rtl="0" eaLnBrk="1" fontAlgn="base" hangingPunct="1">
        <a:spcBef>
          <a:spcPct val="0"/>
        </a:spcBef>
        <a:spcAft>
          <a:spcPct val="0"/>
        </a:spcAft>
        <a:defRPr sz="3600" b="1">
          <a:solidFill>
            <a:srgbClr val="080808"/>
          </a:solidFill>
          <a:latin typeface="Arial" charset="0"/>
        </a:defRPr>
      </a:lvl4pPr>
      <a:lvl5pPr algn="r" rtl="0" eaLnBrk="1" fontAlgn="base" hangingPunct="1">
        <a:spcBef>
          <a:spcPct val="0"/>
        </a:spcBef>
        <a:spcAft>
          <a:spcPct val="0"/>
        </a:spcAft>
        <a:defRPr sz="3600" b="1">
          <a:solidFill>
            <a:srgbClr val="080808"/>
          </a:solidFill>
          <a:latin typeface="Arial" charset="0"/>
        </a:defRPr>
      </a:lvl5pPr>
      <a:lvl6pPr marL="457200" algn="r" rtl="0" eaLnBrk="1" fontAlgn="base" hangingPunct="1">
        <a:spcBef>
          <a:spcPct val="0"/>
        </a:spcBef>
        <a:spcAft>
          <a:spcPct val="0"/>
        </a:spcAft>
        <a:defRPr sz="3600" b="1">
          <a:solidFill>
            <a:srgbClr val="080808"/>
          </a:solidFill>
          <a:latin typeface="Arial" charset="0"/>
        </a:defRPr>
      </a:lvl6pPr>
      <a:lvl7pPr marL="914400" algn="r" rtl="0" eaLnBrk="1" fontAlgn="base" hangingPunct="1">
        <a:spcBef>
          <a:spcPct val="0"/>
        </a:spcBef>
        <a:spcAft>
          <a:spcPct val="0"/>
        </a:spcAft>
        <a:defRPr sz="3600" b="1">
          <a:solidFill>
            <a:srgbClr val="080808"/>
          </a:solidFill>
          <a:latin typeface="Arial" charset="0"/>
        </a:defRPr>
      </a:lvl7pPr>
      <a:lvl8pPr marL="1371600" algn="r" rtl="0" eaLnBrk="1" fontAlgn="base" hangingPunct="1">
        <a:spcBef>
          <a:spcPct val="0"/>
        </a:spcBef>
        <a:spcAft>
          <a:spcPct val="0"/>
        </a:spcAft>
        <a:defRPr sz="3600" b="1">
          <a:solidFill>
            <a:srgbClr val="080808"/>
          </a:solidFill>
          <a:latin typeface="Arial" charset="0"/>
        </a:defRPr>
      </a:lvl8pPr>
      <a:lvl9pPr marL="1828800" algn="r" rtl="0" eaLnBrk="1" fontAlgn="base" hangingPunct="1">
        <a:spcBef>
          <a:spcPct val="0"/>
        </a:spcBef>
        <a:spcAft>
          <a:spcPct val="0"/>
        </a:spcAft>
        <a:defRPr sz="3600" b="1">
          <a:solidFill>
            <a:srgbClr val="080808"/>
          </a:solidFill>
          <a:latin typeface="Arial" charset="0"/>
        </a:defRPr>
      </a:lvl9pPr>
    </p:titleStyle>
    <p:bodyStyle>
      <a:lvl1pPr marL="342900" indent="-342900" algn="l" rtl="0" eaLnBrk="1" fontAlgn="base" hangingPunct="1">
        <a:spcBef>
          <a:spcPct val="20000"/>
        </a:spcBef>
        <a:spcAft>
          <a:spcPct val="0"/>
        </a:spcAft>
        <a:buChar char="•"/>
        <a:defRPr sz="2800">
          <a:solidFill>
            <a:srgbClr val="080808"/>
          </a:solidFill>
          <a:latin typeface="+mn-lt"/>
          <a:ea typeface="+mn-ea"/>
          <a:cs typeface="+mn-cs"/>
        </a:defRPr>
      </a:lvl1pPr>
      <a:lvl2pPr marL="742950" indent="-285750" algn="l" rtl="0" eaLnBrk="1" fontAlgn="base" hangingPunct="1">
        <a:spcBef>
          <a:spcPct val="20000"/>
        </a:spcBef>
        <a:spcAft>
          <a:spcPct val="0"/>
        </a:spcAft>
        <a:buChar char="–"/>
        <a:defRPr sz="2400" b="1">
          <a:solidFill>
            <a:srgbClr val="080808"/>
          </a:solidFill>
          <a:latin typeface="+mn-lt"/>
        </a:defRPr>
      </a:lvl2pPr>
      <a:lvl3pPr marL="1143000" indent="-228600" algn="l" rtl="0" eaLnBrk="1" fontAlgn="base" hangingPunct="1">
        <a:spcBef>
          <a:spcPct val="20000"/>
        </a:spcBef>
        <a:spcAft>
          <a:spcPct val="0"/>
        </a:spcAft>
        <a:buChar char="•"/>
        <a:defRPr sz="2400">
          <a:solidFill>
            <a:srgbClr val="080808"/>
          </a:solidFill>
          <a:latin typeface="+mn-lt"/>
        </a:defRPr>
      </a:lvl3pPr>
      <a:lvl4pPr marL="1600200" indent="-228600" algn="l" rtl="0" eaLnBrk="1" fontAlgn="base" hangingPunct="1">
        <a:spcBef>
          <a:spcPct val="20000"/>
        </a:spcBef>
        <a:spcAft>
          <a:spcPct val="0"/>
        </a:spcAft>
        <a:buChar char="–"/>
        <a:defRPr sz="2000">
          <a:solidFill>
            <a:srgbClr val="080808"/>
          </a:solidFill>
          <a:latin typeface="+mn-lt"/>
        </a:defRPr>
      </a:lvl4pPr>
      <a:lvl5pPr marL="2057400" indent="-228600" algn="l" rtl="0" eaLnBrk="1" fontAlgn="base" hangingPunct="1">
        <a:spcBef>
          <a:spcPct val="20000"/>
        </a:spcBef>
        <a:spcAft>
          <a:spcPct val="0"/>
        </a:spcAft>
        <a:buChar char="»"/>
        <a:defRPr sz="2000">
          <a:solidFill>
            <a:srgbClr val="080808"/>
          </a:solidFill>
          <a:latin typeface="+mn-lt"/>
        </a:defRPr>
      </a:lvl5pPr>
      <a:lvl6pPr marL="2514600" indent="-228600" algn="l" rtl="0" eaLnBrk="1" fontAlgn="base" hangingPunct="1">
        <a:spcBef>
          <a:spcPct val="20000"/>
        </a:spcBef>
        <a:spcAft>
          <a:spcPct val="0"/>
        </a:spcAft>
        <a:buChar char="»"/>
        <a:defRPr sz="2000">
          <a:solidFill>
            <a:srgbClr val="080808"/>
          </a:solidFill>
          <a:latin typeface="+mn-lt"/>
        </a:defRPr>
      </a:lvl6pPr>
      <a:lvl7pPr marL="2971800" indent="-228600" algn="l" rtl="0" eaLnBrk="1" fontAlgn="base" hangingPunct="1">
        <a:spcBef>
          <a:spcPct val="20000"/>
        </a:spcBef>
        <a:spcAft>
          <a:spcPct val="0"/>
        </a:spcAft>
        <a:buChar char="»"/>
        <a:defRPr sz="2000">
          <a:solidFill>
            <a:srgbClr val="080808"/>
          </a:solidFill>
          <a:latin typeface="+mn-lt"/>
        </a:defRPr>
      </a:lvl7pPr>
      <a:lvl8pPr marL="3429000" indent="-228600" algn="l" rtl="0" eaLnBrk="1" fontAlgn="base" hangingPunct="1">
        <a:spcBef>
          <a:spcPct val="20000"/>
        </a:spcBef>
        <a:spcAft>
          <a:spcPct val="0"/>
        </a:spcAft>
        <a:buChar char="»"/>
        <a:defRPr sz="2000">
          <a:solidFill>
            <a:srgbClr val="080808"/>
          </a:solidFill>
          <a:latin typeface="+mn-lt"/>
        </a:defRPr>
      </a:lvl8pPr>
      <a:lvl9pPr marL="3886200" indent="-228600" algn="l" rtl="0" eaLnBrk="1" fontAlgn="base" hangingPunct="1">
        <a:spcBef>
          <a:spcPct val="20000"/>
        </a:spcBef>
        <a:spcAft>
          <a:spcPct val="0"/>
        </a:spcAft>
        <a:buChar char="»"/>
        <a:defRPr sz="2000">
          <a:solidFill>
            <a:srgbClr val="080808"/>
          </a:solidFill>
          <a:latin typeface="+mn-lt"/>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27.png"/></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media/media2.mp4"/><Relationship Id="rId1" Type="http://schemas.microsoft.com/office/2007/relationships/media" Target="../media/media2.mp4"/><Relationship Id="rId4" Type="http://schemas.openxmlformats.org/officeDocument/2006/relationships/image" Target="../media/image28.png"/></Relationships>
</file>

<file path=ppt/slides/_rels/slide31.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12"/>
          <p:cNvSpPr>
            <a:spLocks noGrp="1" noChangeArrowheads="1"/>
          </p:cNvSpPr>
          <p:nvPr>
            <p:ph type="ctrTitle"/>
          </p:nvPr>
        </p:nvSpPr>
        <p:spPr>
          <a:xfrm>
            <a:off x="251520" y="836712"/>
            <a:ext cx="8712968" cy="720725"/>
          </a:xfrm>
        </p:spPr>
        <p:txBody>
          <a:bodyPr/>
          <a:lstStyle/>
          <a:p>
            <a:pPr algn="ctr"/>
            <a:r>
              <a:rPr lang="ru-RU" sz="4000" dirty="0">
                <a:solidFill>
                  <a:srgbClr val="C00000"/>
                </a:solidFill>
                <a:effectLst>
                  <a:glow rad="228600">
                    <a:schemeClr val="accent3">
                      <a:alpha val="40000"/>
                    </a:schemeClr>
                  </a:glow>
                  <a:outerShdw blurRad="38100" dist="38100" dir="2700000" algn="tl">
                    <a:srgbClr val="000000">
                      <a:alpha val="43137"/>
                    </a:srgbClr>
                  </a:outerShdw>
                </a:effectLst>
              </a:rPr>
              <a:t>Сущность понятий </a:t>
            </a:r>
            <a:r>
              <a:rPr lang="ru-RU" sz="4000" dirty="0" smtClean="0">
                <a:solidFill>
                  <a:srgbClr val="C00000"/>
                </a:solidFill>
                <a:effectLst>
                  <a:glow rad="228600">
                    <a:schemeClr val="accent3">
                      <a:alpha val="40000"/>
                    </a:schemeClr>
                  </a:glow>
                  <a:outerShdw blurRad="38100" dist="38100" dir="2700000" algn="tl">
                    <a:srgbClr val="000000">
                      <a:alpha val="43137"/>
                    </a:srgbClr>
                  </a:outerShdw>
                </a:effectLst>
              </a:rPr>
              <a:t>«терроризм» </a:t>
            </a:r>
            <a:r>
              <a:rPr lang="ru-RU" sz="4000" dirty="0">
                <a:solidFill>
                  <a:srgbClr val="C00000"/>
                </a:solidFill>
                <a:effectLst>
                  <a:glow rad="228600">
                    <a:schemeClr val="accent3">
                      <a:alpha val="40000"/>
                    </a:schemeClr>
                  </a:glow>
                  <a:outerShdw blurRad="38100" dist="38100" dir="2700000" algn="tl">
                    <a:srgbClr val="000000">
                      <a:alpha val="43137"/>
                    </a:srgbClr>
                  </a:outerShdw>
                </a:effectLst>
              </a:rPr>
              <a:t>и </a:t>
            </a:r>
            <a:r>
              <a:rPr lang="ru-RU" sz="4000" dirty="0" smtClean="0">
                <a:solidFill>
                  <a:srgbClr val="C00000"/>
                </a:solidFill>
                <a:effectLst>
                  <a:glow rad="228600">
                    <a:schemeClr val="accent3">
                      <a:alpha val="40000"/>
                    </a:schemeClr>
                  </a:glow>
                  <a:outerShdw blurRad="38100" dist="38100" dir="2700000" algn="tl">
                    <a:srgbClr val="000000">
                      <a:alpha val="43137"/>
                    </a:srgbClr>
                  </a:outerShdw>
                </a:effectLst>
              </a:rPr>
              <a:t>«экстремизм»</a:t>
            </a:r>
            <a:endParaRPr lang="en-US" sz="4000" dirty="0" smtClean="0">
              <a:solidFill>
                <a:srgbClr val="C00000"/>
              </a:solidFill>
              <a:effectLst>
                <a:glow rad="228600">
                  <a:schemeClr val="accent3">
                    <a:alpha val="40000"/>
                  </a:schemeClr>
                </a:glow>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xfrm>
            <a:off x="684213" y="404813"/>
            <a:ext cx="6480175" cy="649287"/>
          </a:xfrm>
        </p:spPr>
        <p:txBody>
          <a:bodyPr/>
          <a:lstStyle/>
          <a:p>
            <a:pPr algn="l"/>
            <a:r>
              <a:rPr lang="ru-RU" sz="3200" dirty="0">
                <a:solidFill>
                  <a:srgbClr val="C00000"/>
                </a:solidFill>
                <a:effectLst>
                  <a:outerShdw blurRad="38100" dist="38100" dir="2700000" algn="tl">
                    <a:srgbClr val="000000">
                      <a:alpha val="43137"/>
                    </a:srgbClr>
                  </a:outerShdw>
                </a:effectLst>
              </a:rPr>
              <a:t>Экстремизм</a:t>
            </a:r>
            <a:endParaRPr lang="uk-UA" sz="3200" dirty="0" smtClean="0">
              <a:solidFill>
                <a:srgbClr val="C00000"/>
              </a:solidFill>
              <a:effectLst>
                <a:outerShdw blurRad="38100" dist="38100" dir="2700000" algn="tl">
                  <a:srgbClr val="000000">
                    <a:alpha val="43137"/>
                  </a:srgbClr>
                </a:outerShdw>
              </a:effectLst>
            </a:endParaRPr>
          </a:p>
        </p:txBody>
      </p:sp>
      <p:sp>
        <p:nvSpPr>
          <p:cNvPr id="36867" name="Rectangle 3"/>
          <p:cNvSpPr>
            <a:spLocks noGrp="1" noChangeArrowheads="1"/>
          </p:cNvSpPr>
          <p:nvPr>
            <p:ph type="body" idx="1"/>
          </p:nvPr>
        </p:nvSpPr>
        <p:spPr>
          <a:xfrm>
            <a:off x="323528" y="1052736"/>
            <a:ext cx="8280400" cy="4392612"/>
          </a:xfrm>
        </p:spPr>
        <p:txBody>
          <a:bodyPr/>
          <a:lstStyle/>
          <a:p>
            <a:pPr marL="0" indent="0">
              <a:buNone/>
              <a:defRPr/>
            </a:pPr>
            <a:r>
              <a:rPr lang="ru-RU" sz="2200" dirty="0" smtClean="0">
                <a:solidFill>
                  <a:schemeClr val="tx2"/>
                </a:solidFill>
              </a:rPr>
              <a:t>Экстремистская </a:t>
            </a:r>
            <a:r>
              <a:rPr lang="ru-RU" sz="2200" dirty="0">
                <a:solidFill>
                  <a:schemeClr val="tx2"/>
                </a:solidFill>
              </a:rPr>
              <a:t>деятельность не только не может улучшить жизнь граждан, но, напротив, может стать основой для крайней формы экстремизма, которой является </a:t>
            </a:r>
            <a:r>
              <a:rPr lang="ru-RU" sz="2200" b="1" dirty="0">
                <a:solidFill>
                  <a:srgbClr val="C00000"/>
                </a:solidFill>
                <a:effectLst>
                  <a:outerShdw blurRad="38100" dist="38100" dir="2700000" algn="tl">
                    <a:srgbClr val="000000">
                      <a:alpha val="43137"/>
                    </a:srgbClr>
                  </a:outerShdw>
                </a:effectLst>
              </a:rPr>
              <a:t>терроризм</a:t>
            </a:r>
            <a:r>
              <a:rPr lang="ru-RU" sz="2200" dirty="0">
                <a:solidFill>
                  <a:schemeClr val="tx2"/>
                </a:solidFill>
              </a:rPr>
              <a:t>.</a:t>
            </a:r>
            <a:endParaRPr lang="uk-UA" sz="2200" dirty="0" smtClean="0">
              <a:solidFill>
                <a:schemeClr val="tx2"/>
              </a:solidFill>
            </a:endParaRPr>
          </a:p>
        </p:txBody>
      </p:sp>
      <p:pic>
        <p:nvPicPr>
          <p:cNvPr id="4" name="Рисунок 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23528" y="2123856"/>
            <a:ext cx="8416256" cy="4734144"/>
          </a:xfrm>
          <a:prstGeom prst="rect">
            <a:avLst/>
          </a:prstGeom>
        </p:spPr>
      </p:pic>
    </p:spTree>
    <p:extLst>
      <p:ext uri="{BB962C8B-B14F-4D97-AF65-F5344CB8AC3E}">
        <p14:creationId xmlns:p14="http://schemas.microsoft.com/office/powerpoint/2010/main" val="112573245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xfrm>
            <a:off x="684213" y="404813"/>
            <a:ext cx="6480175" cy="649287"/>
          </a:xfrm>
        </p:spPr>
        <p:txBody>
          <a:bodyPr/>
          <a:lstStyle/>
          <a:p>
            <a:pPr algn="l"/>
            <a:r>
              <a:rPr lang="ru-RU" sz="3200" dirty="0" smtClean="0">
                <a:solidFill>
                  <a:srgbClr val="C00000"/>
                </a:solidFill>
                <a:effectLst>
                  <a:outerShdw blurRad="38100" dist="38100" dir="2700000" algn="tl">
                    <a:srgbClr val="000000">
                      <a:alpha val="43137"/>
                    </a:srgbClr>
                  </a:outerShdw>
                </a:effectLst>
              </a:rPr>
              <a:t>Терроризм</a:t>
            </a:r>
            <a:endParaRPr lang="uk-UA" sz="3200" dirty="0" smtClean="0">
              <a:solidFill>
                <a:srgbClr val="C00000"/>
              </a:solidFill>
              <a:effectLst>
                <a:outerShdw blurRad="38100" dist="38100" dir="2700000" algn="tl">
                  <a:srgbClr val="000000">
                    <a:alpha val="43137"/>
                  </a:srgbClr>
                </a:outerShdw>
              </a:effectLst>
            </a:endParaRPr>
          </a:p>
        </p:txBody>
      </p:sp>
      <p:sp>
        <p:nvSpPr>
          <p:cNvPr id="36867" name="Rectangle 3"/>
          <p:cNvSpPr>
            <a:spLocks noGrp="1" noChangeArrowheads="1"/>
          </p:cNvSpPr>
          <p:nvPr>
            <p:ph type="body" idx="1"/>
          </p:nvPr>
        </p:nvSpPr>
        <p:spPr>
          <a:xfrm>
            <a:off x="323528" y="1052736"/>
            <a:ext cx="8280400" cy="4392612"/>
          </a:xfrm>
        </p:spPr>
        <p:txBody>
          <a:bodyPr/>
          <a:lstStyle/>
          <a:p>
            <a:pPr marL="0" indent="0">
              <a:buNone/>
              <a:defRPr/>
            </a:pPr>
            <a:r>
              <a:rPr lang="ru-RU" sz="2200" b="1" i="1" dirty="0">
                <a:solidFill>
                  <a:srgbClr val="C00000"/>
                </a:solidFill>
              </a:rPr>
              <a:t>это идеология насилия и практика воздействия на принятие решения органами государственной власти, органами местного самоуправления или международными организациями, связанные с устрашением населения и </a:t>
            </a:r>
            <a:r>
              <a:rPr lang="ru-RU" sz="2200" b="1" i="1" dirty="0" smtClean="0">
                <a:solidFill>
                  <a:srgbClr val="C00000"/>
                </a:solidFill>
              </a:rPr>
              <a:t>другими формами </a:t>
            </a:r>
            <a:r>
              <a:rPr lang="ru-RU" sz="2200" b="1" i="1" dirty="0">
                <a:solidFill>
                  <a:srgbClr val="C00000"/>
                </a:solidFill>
              </a:rPr>
              <a:t>противоправных насильственных </a:t>
            </a:r>
            <a:r>
              <a:rPr lang="ru-RU" sz="2200" b="1" i="1" dirty="0" smtClean="0">
                <a:solidFill>
                  <a:srgbClr val="C00000"/>
                </a:solidFill>
              </a:rPr>
              <a:t>действий. </a:t>
            </a:r>
          </a:p>
          <a:p>
            <a:pPr marL="0" indent="0">
              <a:buNone/>
              <a:defRPr/>
            </a:pPr>
            <a:r>
              <a:rPr lang="ru-RU" sz="2400" dirty="0"/>
              <a:t>Название это произошло от латинского </a:t>
            </a:r>
            <a:r>
              <a:rPr lang="ru-RU" sz="2400" dirty="0" smtClean="0"/>
              <a:t>слова </a:t>
            </a:r>
            <a:r>
              <a:rPr lang="ru-RU" sz="2400" dirty="0" smtClean="0">
                <a:solidFill>
                  <a:srgbClr val="C00000"/>
                </a:solidFill>
              </a:rPr>
              <a:t>«</a:t>
            </a:r>
            <a:r>
              <a:rPr lang="en-US" sz="2400" b="1" dirty="0" smtClean="0">
                <a:solidFill>
                  <a:srgbClr val="C00000"/>
                </a:solidFill>
                <a:effectLst>
                  <a:outerShdw blurRad="38100" dist="38100" dir="2700000" algn="tl">
                    <a:srgbClr val="000000">
                      <a:alpha val="43137"/>
                    </a:srgbClr>
                  </a:outerShdw>
                </a:effectLst>
              </a:rPr>
              <a:t>terror</a:t>
            </a:r>
            <a:r>
              <a:rPr lang="ru-RU" sz="2400" dirty="0" smtClean="0">
                <a:solidFill>
                  <a:srgbClr val="C00000"/>
                </a:solidFill>
              </a:rPr>
              <a:t>»</a:t>
            </a:r>
            <a:r>
              <a:rPr lang="ru-RU" sz="2400" dirty="0" smtClean="0"/>
              <a:t>, </a:t>
            </a:r>
            <a:r>
              <a:rPr lang="ru-RU" sz="2400" dirty="0"/>
              <a:t>которое означает «страх, ужас».</a:t>
            </a:r>
            <a:endParaRPr lang="uk-UA" sz="2200" b="1" dirty="0" smtClean="0">
              <a:solidFill>
                <a:schemeClr val="tx2"/>
              </a:solidFill>
            </a:endParaRPr>
          </a:p>
        </p:txBody>
      </p:sp>
      <p:pic>
        <p:nvPicPr>
          <p:cNvPr id="4" name="Рисунок 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763688" y="3946681"/>
            <a:ext cx="5328592" cy="2997333"/>
          </a:xfrm>
          <a:prstGeom prst="rect">
            <a:avLst/>
          </a:prstGeom>
          <a:ln>
            <a:noFill/>
          </a:ln>
          <a:effectLst>
            <a:softEdge rad="112500"/>
          </a:effectLst>
        </p:spPr>
      </p:pic>
    </p:spTree>
    <p:extLst>
      <p:ext uri="{BB962C8B-B14F-4D97-AF65-F5344CB8AC3E}">
        <p14:creationId xmlns:p14="http://schemas.microsoft.com/office/powerpoint/2010/main" val="26399221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xfrm>
            <a:off x="684213" y="404813"/>
            <a:ext cx="6480175" cy="649287"/>
          </a:xfrm>
        </p:spPr>
        <p:txBody>
          <a:bodyPr/>
          <a:lstStyle/>
          <a:p>
            <a:pPr algn="l"/>
            <a:r>
              <a:rPr lang="ru-RU" sz="3200" dirty="0" smtClean="0">
                <a:solidFill>
                  <a:srgbClr val="C00000"/>
                </a:solidFill>
                <a:effectLst>
                  <a:outerShdw blurRad="38100" dist="38100" dir="2700000" algn="tl">
                    <a:srgbClr val="000000">
                      <a:alpha val="43137"/>
                    </a:srgbClr>
                  </a:outerShdw>
                </a:effectLst>
              </a:rPr>
              <a:t>Терроризм</a:t>
            </a:r>
            <a:endParaRPr lang="uk-UA" sz="3200" dirty="0" smtClean="0">
              <a:solidFill>
                <a:srgbClr val="C00000"/>
              </a:solidFill>
              <a:effectLst>
                <a:outerShdw blurRad="38100" dist="38100" dir="2700000" algn="tl">
                  <a:srgbClr val="000000">
                    <a:alpha val="43137"/>
                  </a:srgbClr>
                </a:outerShdw>
              </a:effectLst>
            </a:endParaRPr>
          </a:p>
        </p:txBody>
      </p:sp>
      <p:sp>
        <p:nvSpPr>
          <p:cNvPr id="36867" name="Rectangle 3"/>
          <p:cNvSpPr>
            <a:spLocks noGrp="1" noChangeArrowheads="1"/>
          </p:cNvSpPr>
          <p:nvPr>
            <p:ph type="body" idx="1"/>
          </p:nvPr>
        </p:nvSpPr>
        <p:spPr>
          <a:xfrm>
            <a:off x="323528" y="1052736"/>
            <a:ext cx="8280400" cy="4392612"/>
          </a:xfrm>
        </p:spPr>
        <p:txBody>
          <a:bodyPr/>
          <a:lstStyle/>
          <a:p>
            <a:pPr marL="0" indent="0">
              <a:buNone/>
              <a:defRPr/>
            </a:pPr>
            <a:r>
              <a:rPr lang="ru-RU" sz="2200" dirty="0">
                <a:solidFill>
                  <a:schemeClr val="tx2"/>
                </a:solidFill>
              </a:rPr>
              <a:t>Ключевой элемент терроризма – это страх, который террористы рассеивают в обществе своими внезапными актами. </a:t>
            </a:r>
          </a:p>
          <a:p>
            <a:pPr marL="0" indent="0">
              <a:buNone/>
              <a:defRPr/>
            </a:pPr>
            <a:r>
              <a:rPr lang="ru-RU" sz="2200" dirty="0">
                <a:solidFill>
                  <a:schemeClr val="tx2"/>
                </a:solidFill>
              </a:rPr>
              <a:t>Террористы - это люди, которые захватывают в заложники, организуют взрывы в многолюдных местах, используют оружие. Часто жертвами терроризма становятся невинные люди, среди которых есть и дети.</a:t>
            </a:r>
          </a:p>
        </p:txBody>
      </p:sp>
      <p:pic>
        <p:nvPicPr>
          <p:cNvPr id="5" name="Рисунок 4"/>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195736" y="3789040"/>
            <a:ext cx="5148064" cy="2895786"/>
          </a:xfrm>
          <a:prstGeom prst="rect">
            <a:avLst/>
          </a:prstGeom>
          <a:ln>
            <a:noFill/>
          </a:ln>
          <a:effectLst>
            <a:softEdge rad="112500"/>
          </a:effectLst>
        </p:spPr>
      </p:pic>
    </p:spTree>
    <p:extLst>
      <p:ext uri="{BB962C8B-B14F-4D97-AF65-F5344CB8AC3E}">
        <p14:creationId xmlns:p14="http://schemas.microsoft.com/office/powerpoint/2010/main" val="413636456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5916285" y="3085232"/>
            <a:ext cx="3227715" cy="3772768"/>
          </a:xfrm>
          <a:prstGeom prst="rect">
            <a:avLst/>
          </a:prstGeom>
        </p:spPr>
      </p:pic>
      <p:sp>
        <p:nvSpPr>
          <p:cNvPr id="4098" name="Rectangle 2"/>
          <p:cNvSpPr>
            <a:spLocks noGrp="1" noChangeArrowheads="1"/>
          </p:cNvSpPr>
          <p:nvPr>
            <p:ph type="title"/>
          </p:nvPr>
        </p:nvSpPr>
        <p:spPr>
          <a:xfrm>
            <a:off x="684213" y="404813"/>
            <a:ext cx="6480175" cy="649287"/>
          </a:xfrm>
        </p:spPr>
        <p:txBody>
          <a:bodyPr/>
          <a:lstStyle/>
          <a:p>
            <a:pPr algn="l"/>
            <a:r>
              <a:rPr lang="ru-RU" sz="3200" dirty="0" smtClean="0">
                <a:solidFill>
                  <a:srgbClr val="C00000"/>
                </a:solidFill>
                <a:effectLst>
                  <a:outerShdw blurRad="38100" dist="38100" dir="2700000" algn="tl">
                    <a:srgbClr val="000000">
                      <a:alpha val="43137"/>
                    </a:srgbClr>
                  </a:outerShdw>
                </a:effectLst>
              </a:rPr>
              <a:t>Терроризм</a:t>
            </a:r>
            <a:endParaRPr lang="uk-UA" sz="3200" dirty="0" smtClean="0">
              <a:solidFill>
                <a:srgbClr val="C00000"/>
              </a:solidFill>
              <a:effectLst>
                <a:outerShdw blurRad="38100" dist="38100" dir="2700000" algn="tl">
                  <a:srgbClr val="000000">
                    <a:alpha val="43137"/>
                  </a:srgbClr>
                </a:outerShdw>
              </a:effectLst>
            </a:endParaRPr>
          </a:p>
        </p:txBody>
      </p:sp>
      <p:sp>
        <p:nvSpPr>
          <p:cNvPr id="36867" name="Rectangle 3"/>
          <p:cNvSpPr>
            <a:spLocks noGrp="1" noChangeArrowheads="1"/>
          </p:cNvSpPr>
          <p:nvPr>
            <p:ph type="body" idx="1"/>
          </p:nvPr>
        </p:nvSpPr>
        <p:spPr>
          <a:xfrm>
            <a:off x="323528" y="1052736"/>
            <a:ext cx="8280400" cy="4392612"/>
          </a:xfrm>
        </p:spPr>
        <p:txBody>
          <a:bodyPr/>
          <a:lstStyle/>
          <a:p>
            <a:pPr marL="0" indent="0">
              <a:buNone/>
              <a:defRPr/>
            </a:pPr>
            <a:r>
              <a:rPr lang="ru-RU" sz="2200" dirty="0">
                <a:solidFill>
                  <a:schemeClr val="tx2"/>
                </a:solidFill>
              </a:rPr>
              <a:t>Терроризм проявляется в различных формах: от угроз по телефону до взрывов в воздухе авиалайнеров с пассажирами на борту. Он влечёт разрушение материальных и духовных ценностей, сеет вражду между государствами, провоцирует войны, недоверие и ненависть между социальными и национальными группами</a:t>
            </a:r>
            <a:r>
              <a:rPr lang="ru-RU" sz="2200" dirty="0" smtClean="0">
                <a:solidFill>
                  <a:schemeClr val="tx2"/>
                </a:solidFill>
              </a:rPr>
              <a:t>.                      </a:t>
            </a:r>
            <a:r>
              <a:rPr lang="ru-RU" sz="2200" dirty="0">
                <a:solidFill>
                  <a:schemeClr val="tx2"/>
                </a:solidFill>
              </a:rPr>
              <a:t>Терроризм во всех его формах и </a:t>
            </a:r>
            <a:r>
              <a:rPr lang="ru-RU" sz="2200" dirty="0" smtClean="0">
                <a:solidFill>
                  <a:schemeClr val="tx2"/>
                </a:solidFill>
              </a:rPr>
              <a:t>                                        проявлениях </a:t>
            </a:r>
            <a:r>
              <a:rPr lang="ru-RU" sz="2200" dirty="0">
                <a:solidFill>
                  <a:schemeClr val="tx2"/>
                </a:solidFill>
              </a:rPr>
              <a:t>представляет собой одну из </a:t>
            </a:r>
            <a:r>
              <a:rPr lang="ru-RU" sz="2200" dirty="0" smtClean="0">
                <a:solidFill>
                  <a:schemeClr val="tx2"/>
                </a:solidFill>
              </a:rPr>
              <a:t>                               самых </a:t>
            </a:r>
            <a:r>
              <a:rPr lang="ru-RU" sz="2200" dirty="0">
                <a:solidFill>
                  <a:schemeClr val="tx2"/>
                </a:solidFill>
              </a:rPr>
              <a:t>серьёзных угроз миру и безопасности</a:t>
            </a:r>
            <a:r>
              <a:rPr lang="ru-RU" sz="2200" dirty="0" smtClean="0">
                <a:solidFill>
                  <a:schemeClr val="tx2"/>
                </a:solidFill>
              </a:rPr>
              <a:t>.                      </a:t>
            </a:r>
            <a:r>
              <a:rPr lang="ru-RU" sz="2200" dirty="0">
                <a:solidFill>
                  <a:schemeClr val="tx2"/>
                </a:solidFill>
              </a:rPr>
              <a:t>Мировым сообществом признано, что любые </a:t>
            </a:r>
            <a:r>
              <a:rPr lang="ru-RU" sz="2200" dirty="0" smtClean="0">
                <a:solidFill>
                  <a:schemeClr val="tx2"/>
                </a:solidFill>
              </a:rPr>
              <a:t>                              акты </a:t>
            </a:r>
            <a:r>
              <a:rPr lang="ru-RU" sz="2200" dirty="0">
                <a:solidFill>
                  <a:schemeClr val="tx2"/>
                </a:solidFill>
              </a:rPr>
              <a:t>терроризма являются </a:t>
            </a:r>
            <a:r>
              <a:rPr lang="ru-RU" sz="2200" b="1" dirty="0">
                <a:solidFill>
                  <a:srgbClr val="C00000"/>
                </a:solidFill>
              </a:rPr>
              <a:t>преступлениями</a:t>
            </a:r>
            <a:r>
              <a:rPr lang="ru-RU" sz="2200" dirty="0">
                <a:solidFill>
                  <a:schemeClr val="tx2"/>
                </a:solidFill>
              </a:rPr>
              <a:t>, </a:t>
            </a:r>
            <a:r>
              <a:rPr lang="ru-RU" sz="2200" dirty="0" smtClean="0">
                <a:solidFill>
                  <a:schemeClr val="tx2"/>
                </a:solidFill>
              </a:rPr>
              <a:t>                                      не </a:t>
            </a:r>
            <a:r>
              <a:rPr lang="ru-RU" sz="2200" dirty="0">
                <a:solidFill>
                  <a:schemeClr val="tx2"/>
                </a:solidFill>
              </a:rPr>
              <a:t>имеющими оправдания.</a:t>
            </a:r>
            <a:endParaRPr lang="uk-UA" sz="2200" dirty="0" smtClean="0">
              <a:solidFill>
                <a:schemeClr val="tx2"/>
              </a:solidFill>
            </a:endParaRPr>
          </a:p>
        </p:txBody>
      </p:sp>
    </p:spTree>
    <p:extLst>
      <p:ext uri="{BB962C8B-B14F-4D97-AF65-F5344CB8AC3E}">
        <p14:creationId xmlns:p14="http://schemas.microsoft.com/office/powerpoint/2010/main" val="264201942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xfrm>
            <a:off x="684213" y="404813"/>
            <a:ext cx="6480175" cy="649287"/>
          </a:xfrm>
        </p:spPr>
        <p:txBody>
          <a:bodyPr/>
          <a:lstStyle/>
          <a:p>
            <a:pPr algn="l"/>
            <a:r>
              <a:rPr lang="ru-RU" sz="3200" dirty="0" smtClean="0">
                <a:solidFill>
                  <a:srgbClr val="C00000"/>
                </a:solidFill>
                <a:effectLst>
                  <a:outerShdw blurRad="38100" dist="38100" dir="2700000" algn="tl">
                    <a:srgbClr val="000000">
                      <a:alpha val="43137"/>
                    </a:srgbClr>
                  </a:outerShdw>
                </a:effectLst>
              </a:rPr>
              <a:t>Виды терроризма</a:t>
            </a:r>
            <a:endParaRPr lang="uk-UA" sz="3200" dirty="0" smtClean="0">
              <a:solidFill>
                <a:srgbClr val="C00000"/>
              </a:solidFill>
              <a:effectLst>
                <a:outerShdw blurRad="38100" dist="38100" dir="2700000" algn="tl">
                  <a:srgbClr val="000000">
                    <a:alpha val="43137"/>
                  </a:srgbClr>
                </a:outerShdw>
              </a:effectLst>
            </a:endParaRPr>
          </a:p>
        </p:txBody>
      </p:sp>
      <p:graphicFrame>
        <p:nvGraphicFramePr>
          <p:cNvPr id="13" name="Схема 12"/>
          <p:cNvGraphicFramePr/>
          <p:nvPr>
            <p:extLst>
              <p:ext uri="{D42A27DB-BD31-4B8C-83A1-F6EECF244321}">
                <p14:modId xmlns:p14="http://schemas.microsoft.com/office/powerpoint/2010/main" val="3354714117"/>
              </p:ext>
            </p:extLst>
          </p:nvPr>
        </p:nvGraphicFramePr>
        <p:xfrm>
          <a:off x="467544" y="1196752"/>
          <a:ext cx="8280920" cy="554461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99465725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xfrm>
            <a:off x="684213" y="404813"/>
            <a:ext cx="6480175" cy="649287"/>
          </a:xfrm>
        </p:spPr>
        <p:txBody>
          <a:bodyPr/>
          <a:lstStyle/>
          <a:p>
            <a:pPr algn="l"/>
            <a:r>
              <a:rPr lang="ru-RU" sz="3200" dirty="0" smtClean="0">
                <a:solidFill>
                  <a:srgbClr val="C00000"/>
                </a:solidFill>
                <a:effectLst>
                  <a:outerShdw blurRad="38100" dist="38100" dir="2700000" algn="tl">
                    <a:srgbClr val="000000">
                      <a:alpha val="43137"/>
                    </a:srgbClr>
                  </a:outerShdw>
                </a:effectLst>
              </a:rPr>
              <a:t>Терроризм</a:t>
            </a:r>
            <a:endParaRPr lang="uk-UA" sz="3200" dirty="0" smtClean="0">
              <a:solidFill>
                <a:srgbClr val="C00000"/>
              </a:solidFill>
              <a:effectLst>
                <a:outerShdw blurRad="38100" dist="38100" dir="2700000" algn="tl">
                  <a:srgbClr val="000000">
                    <a:alpha val="43137"/>
                  </a:srgbClr>
                </a:outerShdw>
              </a:effectLst>
            </a:endParaRPr>
          </a:p>
        </p:txBody>
      </p:sp>
      <p:sp>
        <p:nvSpPr>
          <p:cNvPr id="36867" name="Rectangle 3"/>
          <p:cNvSpPr>
            <a:spLocks noGrp="1" noChangeArrowheads="1"/>
          </p:cNvSpPr>
          <p:nvPr>
            <p:ph type="body" idx="1"/>
          </p:nvPr>
        </p:nvSpPr>
        <p:spPr>
          <a:xfrm>
            <a:off x="323528" y="1052736"/>
            <a:ext cx="8280400" cy="4392612"/>
          </a:xfrm>
        </p:spPr>
        <p:txBody>
          <a:bodyPr/>
          <a:lstStyle/>
          <a:p>
            <a:pPr marL="0" indent="0">
              <a:buNone/>
              <a:defRPr/>
            </a:pPr>
            <a:r>
              <a:rPr lang="ru-RU" sz="2200" dirty="0">
                <a:solidFill>
                  <a:schemeClr val="tx2"/>
                </a:solidFill>
              </a:rPr>
              <a:t>За свою долгую историю терроризм представал в самых разных обличьях и видах. В настоящее время мировое сообщество имеет дело не с одним, а со многими видами терроризма. Следует запомнить, что </a:t>
            </a:r>
            <a:r>
              <a:rPr lang="ru-RU" sz="2200" b="1" dirty="0">
                <a:solidFill>
                  <a:srgbClr val="C00000"/>
                </a:solidFill>
              </a:rPr>
              <a:t>все виды терроризма носят политический характер. </a:t>
            </a:r>
            <a:endParaRPr lang="uk-UA" sz="2200" b="1" dirty="0" smtClean="0">
              <a:solidFill>
                <a:srgbClr val="C00000"/>
              </a:solidFill>
            </a:endParaRPr>
          </a:p>
        </p:txBody>
      </p:sp>
      <p:pic>
        <p:nvPicPr>
          <p:cNvPr id="2" name="Рисунок 1"/>
          <p:cNvPicPr>
            <a:picLocks noChangeAspect="1"/>
          </p:cNvPicPr>
          <p:nvPr/>
        </p:nvPicPr>
        <p:blipFill>
          <a:blip r:embed="rId2" cstate="email">
            <a:extLst>
              <a:ext uri="{BEBA8EAE-BF5A-486C-A8C5-ECC9F3942E4B}">
                <a14:imgProps xmlns:a14="http://schemas.microsoft.com/office/drawing/2010/main">
                  <a14:imgLayer r:embed="rId3">
                    <a14:imgEffect>
                      <a14:backgroundRemoval t="0" b="100000" l="0" r="100000"/>
                    </a14:imgEffect>
                  </a14:imgLayer>
                </a14:imgProps>
              </a:ext>
              <a:ext uri="{28A0092B-C50C-407E-A947-70E740481C1C}">
                <a14:useLocalDpi xmlns:a14="http://schemas.microsoft.com/office/drawing/2010/main"/>
              </a:ext>
            </a:extLst>
          </a:blip>
          <a:stretch>
            <a:fillRect/>
          </a:stretch>
        </p:blipFill>
        <p:spPr>
          <a:xfrm>
            <a:off x="1619672" y="2780928"/>
            <a:ext cx="5454408" cy="4248472"/>
          </a:xfrm>
          <a:prstGeom prst="rect">
            <a:avLst/>
          </a:prstGeom>
        </p:spPr>
      </p:pic>
    </p:spTree>
    <p:extLst>
      <p:ext uri="{BB962C8B-B14F-4D97-AF65-F5344CB8AC3E}">
        <p14:creationId xmlns:p14="http://schemas.microsoft.com/office/powerpoint/2010/main" val="73800813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xfrm>
            <a:off x="684213" y="404813"/>
            <a:ext cx="6480175" cy="649287"/>
          </a:xfrm>
        </p:spPr>
        <p:txBody>
          <a:bodyPr/>
          <a:lstStyle/>
          <a:p>
            <a:pPr algn="l"/>
            <a:r>
              <a:rPr lang="ru-RU" sz="3200" dirty="0">
                <a:solidFill>
                  <a:srgbClr val="C00000"/>
                </a:solidFill>
                <a:effectLst>
                  <a:outerShdw blurRad="38100" dist="38100" dir="2700000" algn="tl">
                    <a:srgbClr val="000000">
                      <a:alpha val="43137"/>
                    </a:srgbClr>
                  </a:outerShdw>
                </a:effectLst>
              </a:rPr>
              <a:t>Политический терроризм</a:t>
            </a:r>
            <a:endParaRPr lang="uk-UA" sz="3200" dirty="0" smtClean="0">
              <a:solidFill>
                <a:srgbClr val="C00000"/>
              </a:solidFill>
              <a:effectLst>
                <a:outerShdw blurRad="38100" dist="38100" dir="2700000" algn="tl">
                  <a:srgbClr val="000000">
                    <a:alpha val="43137"/>
                  </a:srgbClr>
                </a:outerShdw>
              </a:effectLst>
            </a:endParaRPr>
          </a:p>
        </p:txBody>
      </p:sp>
      <p:sp>
        <p:nvSpPr>
          <p:cNvPr id="36867" name="Rectangle 3"/>
          <p:cNvSpPr>
            <a:spLocks noGrp="1" noChangeArrowheads="1"/>
          </p:cNvSpPr>
          <p:nvPr>
            <p:ph type="body" idx="1"/>
          </p:nvPr>
        </p:nvSpPr>
        <p:spPr>
          <a:xfrm>
            <a:off x="323528" y="1052736"/>
            <a:ext cx="8280400" cy="4392612"/>
          </a:xfrm>
        </p:spPr>
        <p:txBody>
          <a:bodyPr/>
          <a:lstStyle/>
          <a:p>
            <a:pPr marL="0" indent="0">
              <a:buNone/>
              <a:defRPr/>
            </a:pPr>
            <a:r>
              <a:rPr lang="ru-RU" sz="2200" dirty="0" smtClean="0">
                <a:solidFill>
                  <a:schemeClr val="tx2"/>
                </a:solidFill>
              </a:rPr>
              <a:t>Выступает </a:t>
            </a:r>
            <a:r>
              <a:rPr lang="ru-RU" sz="2200" dirty="0">
                <a:solidFill>
                  <a:schemeClr val="tx2"/>
                </a:solidFill>
              </a:rPr>
              <a:t>против социально-политической системы государства в целом или отдельных сторон его деятельности либо конкретных политических личностей и неугодных террористам государственных служащих. Политический терроризм, как правило, имеет целью завоевание политической власти в стране и направлен против государственного устройства, существующего в данный момент в стране.</a:t>
            </a:r>
            <a:endParaRPr lang="uk-UA" sz="2200" dirty="0" smtClean="0">
              <a:solidFill>
                <a:schemeClr val="tx2"/>
              </a:solidFill>
            </a:endParaRPr>
          </a:p>
        </p:txBody>
      </p:sp>
      <p:pic>
        <p:nvPicPr>
          <p:cNvPr id="2" name="Рисунок 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843442" y="3861048"/>
            <a:ext cx="5240572" cy="2996952"/>
          </a:xfrm>
          <a:prstGeom prst="rect">
            <a:avLst/>
          </a:prstGeom>
          <a:ln>
            <a:noFill/>
          </a:ln>
          <a:effectLst>
            <a:softEdge rad="112500"/>
          </a:effectLst>
        </p:spPr>
      </p:pic>
    </p:spTree>
    <p:extLst>
      <p:ext uri="{BB962C8B-B14F-4D97-AF65-F5344CB8AC3E}">
        <p14:creationId xmlns:p14="http://schemas.microsoft.com/office/powerpoint/2010/main" val="392900343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xfrm>
            <a:off x="684213" y="404813"/>
            <a:ext cx="6480175" cy="649287"/>
          </a:xfrm>
        </p:spPr>
        <p:txBody>
          <a:bodyPr/>
          <a:lstStyle/>
          <a:p>
            <a:pPr algn="l"/>
            <a:r>
              <a:rPr lang="ru-RU" sz="3200" dirty="0" smtClean="0">
                <a:solidFill>
                  <a:srgbClr val="C00000"/>
                </a:solidFill>
                <a:effectLst>
                  <a:outerShdw blurRad="38100" dist="38100" dir="2700000" algn="tl">
                    <a:srgbClr val="000000">
                      <a:alpha val="43137"/>
                    </a:srgbClr>
                  </a:outerShdw>
                </a:effectLst>
              </a:rPr>
              <a:t>Религиозный </a:t>
            </a:r>
            <a:r>
              <a:rPr lang="ru-RU" sz="3200" dirty="0">
                <a:solidFill>
                  <a:srgbClr val="C00000"/>
                </a:solidFill>
                <a:effectLst>
                  <a:outerShdw blurRad="38100" dist="38100" dir="2700000" algn="tl">
                    <a:srgbClr val="000000">
                      <a:alpha val="43137"/>
                    </a:srgbClr>
                  </a:outerShdw>
                </a:effectLst>
              </a:rPr>
              <a:t>терроризм</a:t>
            </a:r>
            <a:endParaRPr lang="uk-UA" sz="3200" dirty="0" smtClean="0">
              <a:solidFill>
                <a:srgbClr val="C00000"/>
              </a:solidFill>
              <a:effectLst>
                <a:outerShdw blurRad="38100" dist="38100" dir="2700000" algn="tl">
                  <a:srgbClr val="000000">
                    <a:alpha val="43137"/>
                  </a:srgbClr>
                </a:outerShdw>
              </a:effectLst>
            </a:endParaRPr>
          </a:p>
        </p:txBody>
      </p:sp>
      <p:sp>
        <p:nvSpPr>
          <p:cNvPr id="36867" name="Rectangle 3"/>
          <p:cNvSpPr>
            <a:spLocks noGrp="1" noChangeArrowheads="1"/>
          </p:cNvSpPr>
          <p:nvPr>
            <p:ph type="body" idx="1"/>
          </p:nvPr>
        </p:nvSpPr>
        <p:spPr>
          <a:xfrm>
            <a:off x="323528" y="1052736"/>
            <a:ext cx="8712968" cy="4392612"/>
          </a:xfrm>
        </p:spPr>
        <p:txBody>
          <a:bodyPr/>
          <a:lstStyle/>
          <a:p>
            <a:pPr marL="0" indent="0">
              <a:buNone/>
              <a:defRPr/>
            </a:pPr>
            <a:r>
              <a:rPr lang="ru-RU" sz="2200" dirty="0">
                <a:solidFill>
                  <a:schemeClr val="tx2"/>
                </a:solidFill>
              </a:rPr>
              <a:t>Терроризм, использующий религиозные мотивы, проявляется в крайней нетерпимости и </a:t>
            </a:r>
            <a:r>
              <a:rPr lang="ru-RU" sz="2200" dirty="0" smtClean="0">
                <a:solidFill>
                  <a:schemeClr val="tx2"/>
                </a:solidFill>
              </a:rPr>
              <a:t>насилии между </a:t>
            </a:r>
            <a:r>
              <a:rPr lang="ru-RU" sz="2200" dirty="0">
                <a:solidFill>
                  <a:schemeClr val="tx2"/>
                </a:solidFill>
              </a:rPr>
              <a:t>представителями различных религиозных взглядов и вероисповеданий. Зачастую используется в политических целях, в борьбе религиозных экстремистов против светского государства или за утверждение власти представителей одного из вероучений. Некоторые экстремисты ставят своей целью террористическим путём добиться создания отдельного государства, правовые нормы которого будут заменены нормами одной, общей для всего населения религии.</a:t>
            </a:r>
            <a:endParaRPr lang="uk-UA" sz="2200" dirty="0" smtClean="0">
              <a:solidFill>
                <a:schemeClr val="tx2"/>
              </a:solidFill>
            </a:endParaRPr>
          </a:p>
        </p:txBody>
      </p:sp>
      <p:pic>
        <p:nvPicPr>
          <p:cNvPr id="3" name="Рисунок 2"/>
          <p:cNvPicPr>
            <a:picLocks noChangeAspect="1"/>
          </p:cNvPicPr>
          <p:nvPr/>
        </p:nvPicPr>
        <p:blipFill rotWithShape="1">
          <a:blip r:embed="rId2" cstate="email">
            <a:extLst>
              <a:ext uri="{28A0092B-C50C-407E-A947-70E740481C1C}">
                <a14:useLocalDpi xmlns:a14="http://schemas.microsoft.com/office/drawing/2010/main"/>
              </a:ext>
            </a:extLst>
          </a:blip>
          <a:srcRect b="10340"/>
          <a:stretch/>
        </p:blipFill>
        <p:spPr>
          <a:xfrm>
            <a:off x="2051720" y="4501594"/>
            <a:ext cx="4680520" cy="2356406"/>
          </a:xfrm>
          <a:prstGeom prst="rect">
            <a:avLst/>
          </a:prstGeom>
          <a:ln>
            <a:noFill/>
          </a:ln>
          <a:effectLst>
            <a:softEdge rad="112500"/>
          </a:effectLst>
        </p:spPr>
      </p:pic>
    </p:spTree>
    <p:extLst>
      <p:ext uri="{BB962C8B-B14F-4D97-AF65-F5344CB8AC3E}">
        <p14:creationId xmlns:p14="http://schemas.microsoft.com/office/powerpoint/2010/main" val="382767453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xfrm>
            <a:off x="684213" y="404813"/>
            <a:ext cx="6480175" cy="649287"/>
          </a:xfrm>
        </p:spPr>
        <p:txBody>
          <a:bodyPr/>
          <a:lstStyle/>
          <a:p>
            <a:pPr algn="l"/>
            <a:r>
              <a:rPr lang="ru-RU" sz="3200" dirty="0">
                <a:solidFill>
                  <a:srgbClr val="C00000"/>
                </a:solidFill>
                <a:effectLst>
                  <a:outerShdw blurRad="38100" dist="38100" dir="2700000" algn="tl">
                    <a:srgbClr val="000000">
                      <a:alpha val="43137"/>
                    </a:srgbClr>
                  </a:outerShdw>
                </a:effectLst>
              </a:rPr>
              <a:t>Криминальный терроризм</a:t>
            </a:r>
            <a:endParaRPr lang="uk-UA" sz="3200" dirty="0" smtClean="0">
              <a:solidFill>
                <a:srgbClr val="C00000"/>
              </a:solidFill>
              <a:effectLst>
                <a:outerShdw blurRad="38100" dist="38100" dir="2700000" algn="tl">
                  <a:srgbClr val="000000">
                    <a:alpha val="43137"/>
                  </a:srgbClr>
                </a:outerShdw>
              </a:effectLst>
            </a:endParaRPr>
          </a:p>
        </p:txBody>
      </p:sp>
      <p:sp>
        <p:nvSpPr>
          <p:cNvPr id="36867" name="Rectangle 3"/>
          <p:cNvSpPr>
            <a:spLocks noGrp="1" noChangeArrowheads="1"/>
          </p:cNvSpPr>
          <p:nvPr>
            <p:ph type="body" idx="1"/>
          </p:nvPr>
        </p:nvSpPr>
        <p:spPr>
          <a:xfrm>
            <a:off x="323528" y="1052736"/>
            <a:ext cx="8280400" cy="4392612"/>
          </a:xfrm>
        </p:spPr>
        <p:txBody>
          <a:bodyPr/>
          <a:lstStyle/>
          <a:p>
            <a:pPr marL="0" indent="0">
              <a:buNone/>
              <a:defRPr/>
            </a:pPr>
            <a:r>
              <a:rPr lang="ru-RU" sz="2200" dirty="0">
                <a:solidFill>
                  <a:schemeClr val="tx2"/>
                </a:solidFill>
              </a:rPr>
              <a:t>Криминальный терроризм осуществляется уголовными элементами или криминальными группами с целью добиться определённых уступок от властей, запугать власть и население страны с помощью методов насилия и устрашения, заимствованных из практики террористических организаций.</a:t>
            </a:r>
          </a:p>
          <a:p>
            <a:pPr marL="0" indent="0">
              <a:buNone/>
              <a:defRPr/>
            </a:pPr>
            <a:r>
              <a:rPr lang="ru-RU" sz="2200" dirty="0" smtClean="0">
                <a:solidFill>
                  <a:schemeClr val="tx2"/>
                </a:solidFill>
              </a:rPr>
              <a:t>Формы </a:t>
            </a:r>
            <a:r>
              <a:rPr lang="ru-RU" sz="2200" dirty="0">
                <a:solidFill>
                  <a:schemeClr val="tx2"/>
                </a:solidFill>
              </a:rPr>
              <a:t>проявления: заказные убийства, вооружённые столкновения между конкурирующими преступными группировками, вымогательство и т. п.</a:t>
            </a:r>
            <a:endParaRPr lang="uk-UA" sz="2200" dirty="0" smtClean="0">
              <a:solidFill>
                <a:schemeClr val="tx2"/>
              </a:solidFill>
            </a:endParaRPr>
          </a:p>
        </p:txBody>
      </p:sp>
      <p:pic>
        <p:nvPicPr>
          <p:cNvPr id="2" name="Рисунок 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359396" y="4162896"/>
            <a:ext cx="5390208" cy="2695104"/>
          </a:xfrm>
          <a:prstGeom prst="rect">
            <a:avLst/>
          </a:prstGeom>
          <a:ln>
            <a:noFill/>
          </a:ln>
          <a:effectLst>
            <a:softEdge rad="112500"/>
          </a:effectLst>
        </p:spPr>
      </p:pic>
    </p:spTree>
    <p:extLst>
      <p:ext uri="{BB962C8B-B14F-4D97-AF65-F5344CB8AC3E}">
        <p14:creationId xmlns:p14="http://schemas.microsoft.com/office/powerpoint/2010/main" val="9610772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xfrm>
            <a:off x="684213" y="404813"/>
            <a:ext cx="6480175" cy="649287"/>
          </a:xfrm>
        </p:spPr>
        <p:txBody>
          <a:bodyPr/>
          <a:lstStyle/>
          <a:p>
            <a:pPr algn="l"/>
            <a:r>
              <a:rPr lang="ru-RU" sz="3200" dirty="0">
                <a:solidFill>
                  <a:srgbClr val="C00000"/>
                </a:solidFill>
                <a:effectLst>
                  <a:outerShdw blurRad="38100" dist="38100" dir="2700000" algn="tl">
                    <a:srgbClr val="000000">
                      <a:alpha val="43137"/>
                    </a:srgbClr>
                  </a:outerShdw>
                </a:effectLst>
              </a:rPr>
              <a:t>Криминальный терроризм</a:t>
            </a:r>
            <a:endParaRPr lang="uk-UA" sz="3200" dirty="0" smtClean="0">
              <a:solidFill>
                <a:srgbClr val="C00000"/>
              </a:solidFill>
              <a:effectLst>
                <a:outerShdw blurRad="38100" dist="38100" dir="2700000" algn="tl">
                  <a:srgbClr val="000000">
                    <a:alpha val="43137"/>
                  </a:srgbClr>
                </a:outerShdw>
              </a:effectLst>
            </a:endParaRPr>
          </a:p>
        </p:txBody>
      </p:sp>
      <p:sp>
        <p:nvSpPr>
          <p:cNvPr id="36867" name="Rectangle 3"/>
          <p:cNvSpPr>
            <a:spLocks noGrp="1" noChangeArrowheads="1"/>
          </p:cNvSpPr>
          <p:nvPr>
            <p:ph type="body" idx="1"/>
          </p:nvPr>
        </p:nvSpPr>
        <p:spPr>
          <a:xfrm>
            <a:off x="323528" y="1052736"/>
            <a:ext cx="8280400" cy="4392612"/>
          </a:xfrm>
        </p:spPr>
        <p:txBody>
          <a:bodyPr/>
          <a:lstStyle/>
          <a:p>
            <a:pPr marL="0" indent="0">
              <a:buNone/>
              <a:defRPr/>
            </a:pPr>
            <a:r>
              <a:rPr lang="ru-RU" sz="2200" dirty="0" smtClean="0">
                <a:solidFill>
                  <a:schemeClr val="tx2"/>
                </a:solidFill>
              </a:rPr>
              <a:t>Сегодня </a:t>
            </a:r>
            <a:r>
              <a:rPr lang="ru-RU" sz="2200" dirty="0">
                <a:solidFill>
                  <a:schemeClr val="tx2"/>
                </a:solidFill>
              </a:rPr>
              <a:t>политический терроризм всё больше сливается с уголовной преступностью. </a:t>
            </a:r>
            <a:r>
              <a:rPr lang="ru-RU" sz="2200" dirty="0" smtClean="0">
                <a:solidFill>
                  <a:schemeClr val="tx2"/>
                </a:solidFill>
              </a:rPr>
              <a:t>Они </a:t>
            </a:r>
            <a:r>
              <a:rPr lang="ru-RU" sz="2200" dirty="0">
                <a:solidFill>
                  <a:schemeClr val="tx2"/>
                </a:solidFill>
              </a:rPr>
              <a:t>взаимодействуют и оказывают поддержку друг другу. Нередко террористические организации политического толка для получения финансовых и материальных ресурсов используют уголовные методы, прибегая к контрабанде, незаконной торговле оружием и наркотиками.</a:t>
            </a:r>
            <a:endParaRPr lang="uk-UA" sz="2200" dirty="0" smtClean="0">
              <a:solidFill>
                <a:schemeClr val="tx2"/>
              </a:solidFill>
            </a:endParaRPr>
          </a:p>
        </p:txBody>
      </p:sp>
      <p:pic>
        <p:nvPicPr>
          <p:cNvPr id="2" name="Рисунок 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827584" y="3645024"/>
            <a:ext cx="6217766" cy="3108883"/>
          </a:xfrm>
          <a:prstGeom prst="rect">
            <a:avLst/>
          </a:prstGeom>
          <a:ln>
            <a:noFill/>
          </a:ln>
          <a:effectLst>
            <a:softEdge rad="112500"/>
          </a:effectLst>
        </p:spPr>
      </p:pic>
    </p:spTree>
    <p:extLst>
      <p:ext uri="{BB962C8B-B14F-4D97-AF65-F5344CB8AC3E}">
        <p14:creationId xmlns:p14="http://schemas.microsoft.com/office/powerpoint/2010/main" val="121997516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xfrm>
            <a:off x="684213" y="404813"/>
            <a:ext cx="6480175" cy="649287"/>
          </a:xfrm>
        </p:spPr>
        <p:txBody>
          <a:bodyPr/>
          <a:lstStyle/>
          <a:p>
            <a:pPr algn="l"/>
            <a:r>
              <a:rPr lang="ru-RU" sz="3200" dirty="0">
                <a:solidFill>
                  <a:srgbClr val="C00000"/>
                </a:solidFill>
                <a:effectLst>
                  <a:outerShdw blurRad="38100" dist="38100" dir="2700000" algn="tl">
                    <a:srgbClr val="000000">
                      <a:alpha val="43137"/>
                    </a:srgbClr>
                  </a:outerShdw>
                </a:effectLst>
              </a:rPr>
              <a:t>Экстремизм</a:t>
            </a:r>
            <a:endParaRPr lang="uk-UA" sz="3200" dirty="0" smtClean="0">
              <a:solidFill>
                <a:srgbClr val="C00000"/>
              </a:solidFill>
              <a:effectLst>
                <a:outerShdw blurRad="38100" dist="38100" dir="2700000" algn="tl">
                  <a:srgbClr val="000000">
                    <a:alpha val="43137"/>
                  </a:srgbClr>
                </a:outerShdw>
              </a:effectLst>
            </a:endParaRPr>
          </a:p>
        </p:txBody>
      </p:sp>
      <p:sp>
        <p:nvSpPr>
          <p:cNvPr id="36867" name="Rectangle 3"/>
          <p:cNvSpPr>
            <a:spLocks noGrp="1" noChangeArrowheads="1"/>
          </p:cNvSpPr>
          <p:nvPr>
            <p:ph type="body" idx="1"/>
          </p:nvPr>
        </p:nvSpPr>
        <p:spPr>
          <a:xfrm>
            <a:off x="323528" y="1052736"/>
            <a:ext cx="8280400" cy="4392612"/>
          </a:xfrm>
        </p:spPr>
        <p:txBody>
          <a:bodyPr/>
          <a:lstStyle/>
          <a:p>
            <a:pPr marL="0" indent="0">
              <a:lnSpc>
                <a:spcPts val="3000"/>
              </a:lnSpc>
              <a:spcBef>
                <a:spcPts val="0"/>
              </a:spcBef>
              <a:buNone/>
              <a:defRPr/>
            </a:pPr>
            <a:r>
              <a:rPr lang="ru-RU" sz="2200" b="1" i="1" dirty="0">
                <a:solidFill>
                  <a:srgbClr val="C00000"/>
                </a:solidFill>
              </a:rPr>
              <a:t>это приверженность отдельных людей или групп к крайним взглядам и поступкам, которые подспудно или непосредственно направлены против законных политических прав и свобод граждан, являются угрозой для гражданского мира, национального согласия и духовной, религиозной терпимости в обществе и государстве. </a:t>
            </a:r>
            <a:endParaRPr lang="ru-RU" sz="2200" b="1" i="1" dirty="0" smtClean="0">
              <a:solidFill>
                <a:srgbClr val="C00000"/>
              </a:solidFill>
            </a:endParaRPr>
          </a:p>
          <a:p>
            <a:pPr marL="0" indent="0">
              <a:lnSpc>
                <a:spcPts val="3000"/>
              </a:lnSpc>
              <a:spcBef>
                <a:spcPts val="0"/>
              </a:spcBef>
              <a:buNone/>
              <a:defRPr/>
            </a:pPr>
            <a:r>
              <a:rPr lang="ru-RU" sz="2200" dirty="0" smtClean="0">
                <a:solidFill>
                  <a:schemeClr val="tx2"/>
                </a:solidFill>
              </a:rPr>
              <a:t>Экстремистские </a:t>
            </a:r>
            <a:r>
              <a:rPr lang="ru-RU" sz="2200" dirty="0">
                <a:solidFill>
                  <a:schemeClr val="tx2"/>
                </a:solidFill>
              </a:rPr>
              <a:t>взгляды и действия — это прямой путь к нарушению закона.</a:t>
            </a:r>
            <a:endParaRPr lang="uk-UA" sz="2200" dirty="0" smtClean="0">
              <a:solidFill>
                <a:schemeClr val="tx2"/>
              </a:solidFill>
            </a:endParaRPr>
          </a:p>
        </p:txBody>
      </p:sp>
      <p:pic>
        <p:nvPicPr>
          <p:cNvPr id="3" name="Рисунок 2"/>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275856" y="4350565"/>
            <a:ext cx="3651605" cy="2507435"/>
          </a:xfrm>
          <a:prstGeom prst="rect">
            <a:avLst/>
          </a:prstGeom>
          <a:ln>
            <a:noFill/>
          </a:ln>
          <a:effectLst>
            <a:softEdge rad="112500"/>
          </a:effectLst>
        </p:spPr>
      </p:pic>
    </p:spTree>
    <p:extLst>
      <p:ext uri="{BB962C8B-B14F-4D97-AF65-F5344CB8AC3E}">
        <p14:creationId xmlns:p14="http://schemas.microsoft.com/office/powerpoint/2010/main" val="87893203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xfrm>
            <a:off x="684213" y="404813"/>
            <a:ext cx="7344171" cy="649287"/>
          </a:xfrm>
        </p:spPr>
        <p:txBody>
          <a:bodyPr/>
          <a:lstStyle/>
          <a:p>
            <a:pPr algn="l"/>
            <a:r>
              <a:rPr lang="ru-RU" sz="3200" dirty="0">
                <a:solidFill>
                  <a:srgbClr val="C00000"/>
                </a:solidFill>
                <a:effectLst>
                  <a:outerShdw blurRad="38100" dist="38100" dir="2700000" algn="tl">
                    <a:srgbClr val="000000">
                      <a:alpha val="43137"/>
                    </a:srgbClr>
                  </a:outerShdw>
                </a:effectLst>
              </a:rPr>
              <a:t>Националистический терроризм</a:t>
            </a:r>
            <a:endParaRPr lang="uk-UA" sz="3200" dirty="0" smtClean="0">
              <a:solidFill>
                <a:srgbClr val="C00000"/>
              </a:solidFill>
              <a:effectLst>
                <a:outerShdw blurRad="38100" dist="38100" dir="2700000" algn="tl">
                  <a:srgbClr val="000000">
                    <a:alpha val="43137"/>
                  </a:srgbClr>
                </a:outerShdw>
              </a:effectLst>
            </a:endParaRPr>
          </a:p>
        </p:txBody>
      </p:sp>
      <p:sp>
        <p:nvSpPr>
          <p:cNvPr id="36867" name="Rectangle 3"/>
          <p:cNvSpPr>
            <a:spLocks noGrp="1" noChangeArrowheads="1"/>
          </p:cNvSpPr>
          <p:nvPr>
            <p:ph type="body" idx="1"/>
          </p:nvPr>
        </p:nvSpPr>
        <p:spPr>
          <a:xfrm>
            <a:off x="323528" y="1052736"/>
            <a:ext cx="8280400" cy="4392612"/>
          </a:xfrm>
        </p:spPr>
        <p:txBody>
          <a:bodyPr/>
          <a:lstStyle/>
          <a:p>
            <a:pPr marL="0" indent="0">
              <a:buNone/>
              <a:defRPr/>
            </a:pPr>
            <a:r>
              <a:rPr lang="ru-RU" sz="2200" dirty="0" smtClean="0">
                <a:solidFill>
                  <a:schemeClr val="tx2"/>
                </a:solidFill>
              </a:rPr>
              <a:t>Основывается </a:t>
            </a:r>
            <a:r>
              <a:rPr lang="ru-RU" sz="2200" dirty="0">
                <a:solidFill>
                  <a:schemeClr val="tx2"/>
                </a:solidFill>
              </a:rPr>
              <a:t>на межнациональных конфликтах, является эффективным способом дестабилизации обстановки в ряде регионов страны, характеризуется террористическими действиями группировок, которые стремятся добиться независимости от государства либо обеспечить превосходство одной нации над другой. Часто националисты стремятся к нарушению территориальной целостности страны с целью создания своего государства.</a:t>
            </a:r>
            <a:endParaRPr lang="uk-UA" sz="2200" dirty="0" smtClean="0">
              <a:solidFill>
                <a:schemeClr val="tx2"/>
              </a:solidFill>
            </a:endParaRPr>
          </a:p>
        </p:txBody>
      </p:sp>
      <p:pic>
        <p:nvPicPr>
          <p:cNvPr id="2" name="Рисунок 1"/>
          <p:cNvPicPr>
            <a:picLocks noChangeAspect="1"/>
          </p:cNvPicPr>
          <p:nvPr/>
        </p:nvPicPr>
        <p:blipFill rotWithShape="1">
          <a:blip r:embed="rId2" cstate="email">
            <a:extLst>
              <a:ext uri="{28A0092B-C50C-407E-A947-70E740481C1C}">
                <a14:useLocalDpi xmlns:a14="http://schemas.microsoft.com/office/drawing/2010/main"/>
              </a:ext>
            </a:extLst>
          </a:blip>
          <a:srcRect b="6601"/>
          <a:stretch/>
        </p:blipFill>
        <p:spPr>
          <a:xfrm>
            <a:off x="1475656" y="3888537"/>
            <a:ext cx="5652120" cy="2969463"/>
          </a:xfrm>
          <a:prstGeom prst="rect">
            <a:avLst/>
          </a:prstGeom>
          <a:ln>
            <a:noFill/>
          </a:ln>
          <a:effectLst>
            <a:softEdge rad="112500"/>
          </a:effectLst>
        </p:spPr>
      </p:pic>
    </p:spTree>
    <p:extLst>
      <p:ext uri="{BB962C8B-B14F-4D97-AF65-F5344CB8AC3E}">
        <p14:creationId xmlns:p14="http://schemas.microsoft.com/office/powerpoint/2010/main" val="167009745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xfrm>
            <a:off x="684213" y="404813"/>
            <a:ext cx="6480175" cy="649287"/>
          </a:xfrm>
        </p:spPr>
        <p:txBody>
          <a:bodyPr/>
          <a:lstStyle/>
          <a:p>
            <a:pPr algn="l"/>
            <a:r>
              <a:rPr lang="ru-RU" sz="3200" dirty="0">
                <a:solidFill>
                  <a:srgbClr val="C00000"/>
                </a:solidFill>
                <a:effectLst>
                  <a:outerShdw blurRad="38100" dist="38100" dir="2700000" algn="tl">
                    <a:srgbClr val="000000">
                      <a:alpha val="43137"/>
                    </a:srgbClr>
                  </a:outerShdw>
                </a:effectLst>
              </a:rPr>
              <a:t>Технологический терроризм</a:t>
            </a:r>
            <a:endParaRPr lang="uk-UA" sz="3200" dirty="0" smtClean="0">
              <a:solidFill>
                <a:srgbClr val="C00000"/>
              </a:solidFill>
              <a:effectLst>
                <a:outerShdw blurRad="38100" dist="38100" dir="2700000" algn="tl">
                  <a:srgbClr val="000000">
                    <a:alpha val="43137"/>
                  </a:srgbClr>
                </a:outerShdw>
              </a:effectLst>
            </a:endParaRPr>
          </a:p>
        </p:txBody>
      </p:sp>
      <p:sp>
        <p:nvSpPr>
          <p:cNvPr id="36867" name="Rectangle 3"/>
          <p:cNvSpPr>
            <a:spLocks noGrp="1" noChangeArrowheads="1"/>
          </p:cNvSpPr>
          <p:nvPr>
            <p:ph type="body" idx="1"/>
          </p:nvPr>
        </p:nvSpPr>
        <p:spPr>
          <a:xfrm>
            <a:off x="323528" y="1052736"/>
            <a:ext cx="8280400" cy="4392612"/>
          </a:xfrm>
        </p:spPr>
        <p:txBody>
          <a:bodyPr/>
          <a:lstStyle/>
          <a:p>
            <a:pPr marL="0" indent="0">
              <a:buNone/>
              <a:defRPr/>
            </a:pPr>
            <a:r>
              <a:rPr lang="ru-RU" sz="2200" dirty="0">
                <a:solidFill>
                  <a:schemeClr val="tx2"/>
                </a:solidFill>
              </a:rPr>
              <a:t>Технологический терроризм заключается в применении или угрозе применения ядерного, химического или биологического оружия, радиоактивных и высокотоксичных химических, биологических веществ, а также угрозе захвата ядерных и иных промышленных объектов, представляющих повышенную опасность для жизни и здоровья людей. Как правило, технологический терроризм ставит перед собой политические цели.</a:t>
            </a:r>
            <a:endParaRPr lang="uk-UA" sz="2200" dirty="0" smtClean="0">
              <a:solidFill>
                <a:schemeClr val="tx2"/>
              </a:solidFill>
            </a:endParaRPr>
          </a:p>
        </p:txBody>
      </p:sp>
      <p:pic>
        <p:nvPicPr>
          <p:cNvPr id="3" name="Рисунок 2"/>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763688" y="3417912"/>
            <a:ext cx="5143501" cy="3429000"/>
          </a:xfrm>
          <a:prstGeom prst="rect">
            <a:avLst/>
          </a:prstGeom>
        </p:spPr>
      </p:pic>
    </p:spTree>
    <p:extLst>
      <p:ext uri="{BB962C8B-B14F-4D97-AF65-F5344CB8AC3E}">
        <p14:creationId xmlns:p14="http://schemas.microsoft.com/office/powerpoint/2010/main" val="3113305730"/>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xfrm>
            <a:off x="684213" y="404813"/>
            <a:ext cx="6480175" cy="649287"/>
          </a:xfrm>
        </p:spPr>
        <p:txBody>
          <a:bodyPr/>
          <a:lstStyle/>
          <a:p>
            <a:pPr algn="l"/>
            <a:r>
              <a:rPr lang="ru-RU" sz="3200" dirty="0">
                <a:solidFill>
                  <a:srgbClr val="C00000"/>
                </a:solidFill>
                <a:effectLst>
                  <a:outerShdw blurRad="38100" dist="38100" dir="2700000" algn="tl">
                    <a:srgbClr val="000000">
                      <a:alpha val="43137"/>
                    </a:srgbClr>
                  </a:outerShdw>
                </a:effectLst>
              </a:rPr>
              <a:t>Т</a:t>
            </a:r>
            <a:r>
              <a:rPr lang="ru-RU" sz="3200" dirty="0" smtClean="0">
                <a:solidFill>
                  <a:srgbClr val="C00000"/>
                </a:solidFill>
                <a:effectLst>
                  <a:outerShdw blurRad="38100" dist="38100" dir="2700000" algn="tl">
                    <a:srgbClr val="000000">
                      <a:alpha val="43137"/>
                    </a:srgbClr>
                  </a:outerShdw>
                </a:effectLst>
              </a:rPr>
              <a:t>ерроризм</a:t>
            </a:r>
            <a:endParaRPr lang="uk-UA" sz="3200" dirty="0" smtClean="0">
              <a:solidFill>
                <a:srgbClr val="C00000"/>
              </a:solidFill>
              <a:effectLst>
                <a:outerShdw blurRad="38100" dist="38100" dir="2700000" algn="tl">
                  <a:srgbClr val="000000">
                    <a:alpha val="43137"/>
                  </a:srgbClr>
                </a:outerShdw>
              </a:effectLst>
            </a:endParaRPr>
          </a:p>
        </p:txBody>
      </p:sp>
      <p:sp>
        <p:nvSpPr>
          <p:cNvPr id="36867" name="Rectangle 3"/>
          <p:cNvSpPr>
            <a:spLocks noGrp="1" noChangeArrowheads="1"/>
          </p:cNvSpPr>
          <p:nvPr>
            <p:ph type="body" idx="1"/>
          </p:nvPr>
        </p:nvSpPr>
        <p:spPr>
          <a:xfrm>
            <a:off x="323528" y="1052736"/>
            <a:ext cx="8280400" cy="4392612"/>
          </a:xfrm>
        </p:spPr>
        <p:txBody>
          <a:bodyPr/>
          <a:lstStyle/>
          <a:p>
            <a:pPr marL="0" indent="0">
              <a:buNone/>
              <a:defRPr/>
            </a:pPr>
            <a:r>
              <a:rPr lang="ru-RU" sz="2200" dirty="0">
                <a:solidFill>
                  <a:schemeClr val="tx2"/>
                </a:solidFill>
              </a:rPr>
              <a:t>В России и в мире считают, что все виды терроризма и все террористические акты являются преступными, независимо от мотивов их совершения.</a:t>
            </a:r>
            <a:endParaRPr lang="uk-UA" sz="2200" dirty="0" smtClean="0">
              <a:solidFill>
                <a:schemeClr val="tx2"/>
              </a:solidFill>
            </a:endParaRPr>
          </a:p>
        </p:txBody>
      </p:sp>
      <p:pic>
        <p:nvPicPr>
          <p:cNvPr id="5" name="Рисунок 4"/>
          <p:cNvPicPr>
            <a:picLocks noChangeAspect="1"/>
          </p:cNvPicPr>
          <p:nvPr/>
        </p:nvPicPr>
        <p:blipFill rotWithShape="1">
          <a:blip r:embed="rId2" cstate="email">
            <a:extLst>
              <a:ext uri="{28A0092B-C50C-407E-A947-70E740481C1C}">
                <a14:useLocalDpi xmlns:a14="http://schemas.microsoft.com/office/drawing/2010/main"/>
              </a:ext>
            </a:extLst>
          </a:blip>
          <a:srcRect b="29000"/>
          <a:stretch/>
        </p:blipFill>
        <p:spPr>
          <a:xfrm>
            <a:off x="1187624" y="2276872"/>
            <a:ext cx="6452319" cy="4581128"/>
          </a:xfrm>
          <a:prstGeom prst="rect">
            <a:avLst/>
          </a:prstGeom>
          <a:ln>
            <a:noFill/>
          </a:ln>
          <a:effectLst>
            <a:softEdge rad="112500"/>
          </a:effectLst>
        </p:spPr>
      </p:pic>
    </p:spTree>
    <p:extLst>
      <p:ext uri="{BB962C8B-B14F-4D97-AF65-F5344CB8AC3E}">
        <p14:creationId xmlns:p14="http://schemas.microsoft.com/office/powerpoint/2010/main" val="326841146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xfrm>
            <a:off x="684213" y="404813"/>
            <a:ext cx="7704211" cy="649287"/>
          </a:xfrm>
        </p:spPr>
        <p:txBody>
          <a:bodyPr/>
          <a:lstStyle/>
          <a:p>
            <a:pPr algn="l"/>
            <a:r>
              <a:rPr lang="ru-RU" sz="3200" dirty="0">
                <a:solidFill>
                  <a:srgbClr val="C00000"/>
                </a:solidFill>
                <a:effectLst>
                  <a:outerShdw blurRad="38100" dist="38100" dir="2700000" algn="tl">
                    <a:srgbClr val="000000">
                      <a:alpha val="43137"/>
                    </a:srgbClr>
                  </a:outerShdw>
                </a:effectLst>
              </a:rPr>
              <a:t>Террористическая деятельность</a:t>
            </a:r>
            <a:endParaRPr lang="uk-UA" sz="3200" dirty="0" smtClean="0">
              <a:solidFill>
                <a:srgbClr val="C00000"/>
              </a:solidFill>
              <a:effectLst>
                <a:outerShdw blurRad="38100" dist="38100" dir="2700000" algn="tl">
                  <a:srgbClr val="000000">
                    <a:alpha val="43137"/>
                  </a:srgbClr>
                </a:outerShdw>
              </a:effectLst>
            </a:endParaRPr>
          </a:p>
        </p:txBody>
      </p:sp>
      <p:sp>
        <p:nvSpPr>
          <p:cNvPr id="36867" name="Rectangle 3"/>
          <p:cNvSpPr>
            <a:spLocks noGrp="1" noChangeArrowheads="1"/>
          </p:cNvSpPr>
          <p:nvPr>
            <p:ph type="body" idx="1"/>
          </p:nvPr>
        </p:nvSpPr>
        <p:spPr>
          <a:xfrm>
            <a:off x="323528" y="1052736"/>
            <a:ext cx="8280400" cy="4392612"/>
          </a:xfrm>
        </p:spPr>
        <p:txBody>
          <a:bodyPr/>
          <a:lstStyle/>
          <a:p>
            <a:pPr>
              <a:defRPr/>
            </a:pPr>
            <a:r>
              <a:rPr lang="ru-RU" sz="2200" dirty="0">
                <a:solidFill>
                  <a:schemeClr val="tx2"/>
                </a:solidFill>
              </a:rPr>
              <a:t>организация, планирование, подготовка, финансирование и реализация террористического акта;</a:t>
            </a:r>
          </a:p>
          <a:p>
            <a:pPr>
              <a:defRPr/>
            </a:pPr>
            <a:r>
              <a:rPr lang="ru-RU" sz="2200" dirty="0">
                <a:solidFill>
                  <a:schemeClr val="tx2"/>
                </a:solidFill>
              </a:rPr>
              <a:t>подстрекательство к террористическому акту</a:t>
            </a:r>
            <a:r>
              <a:rPr lang="ru-RU" sz="2200" dirty="0" smtClean="0">
                <a:solidFill>
                  <a:schemeClr val="tx2"/>
                </a:solidFill>
              </a:rPr>
              <a:t>;</a:t>
            </a:r>
          </a:p>
          <a:p>
            <a:pPr>
              <a:defRPr/>
            </a:pPr>
            <a:r>
              <a:rPr lang="ru-RU" sz="2200" dirty="0">
                <a:solidFill>
                  <a:schemeClr val="tx2"/>
                </a:solidFill>
              </a:rPr>
              <a:t>организация незаконного вооружённого формирования, преступного сообщества (преступной организации), организационной группы для реализации террористического акта, а равно участие в такой структуре;</a:t>
            </a:r>
          </a:p>
          <a:p>
            <a:pPr>
              <a:defRPr/>
            </a:pPr>
            <a:r>
              <a:rPr lang="ru-RU" sz="2200" dirty="0">
                <a:solidFill>
                  <a:schemeClr val="tx2"/>
                </a:solidFill>
              </a:rPr>
              <a:t>вербовка, вооружение, обучение и использование террористов;</a:t>
            </a:r>
          </a:p>
          <a:p>
            <a:pPr>
              <a:defRPr/>
            </a:pPr>
            <a:endParaRPr lang="ru-RU" sz="2200" dirty="0">
              <a:solidFill>
                <a:schemeClr val="tx2"/>
              </a:solidFill>
            </a:endParaRPr>
          </a:p>
        </p:txBody>
      </p:sp>
      <p:pic>
        <p:nvPicPr>
          <p:cNvPr id="6" name="Рисунок 5"/>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915816" y="4437112"/>
            <a:ext cx="3528393" cy="2349910"/>
          </a:xfrm>
          <a:prstGeom prst="rect">
            <a:avLst/>
          </a:prstGeom>
          <a:ln>
            <a:noFill/>
          </a:ln>
          <a:effectLst>
            <a:softEdge rad="112500"/>
          </a:effectLst>
        </p:spPr>
      </p:pic>
    </p:spTree>
    <p:extLst>
      <p:ext uri="{BB962C8B-B14F-4D97-AF65-F5344CB8AC3E}">
        <p14:creationId xmlns:p14="http://schemas.microsoft.com/office/powerpoint/2010/main" val="141638222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xfrm>
            <a:off x="684213" y="404813"/>
            <a:ext cx="7704211" cy="649287"/>
          </a:xfrm>
        </p:spPr>
        <p:txBody>
          <a:bodyPr/>
          <a:lstStyle/>
          <a:p>
            <a:pPr algn="l"/>
            <a:r>
              <a:rPr lang="ru-RU" sz="3200" dirty="0">
                <a:solidFill>
                  <a:srgbClr val="C00000"/>
                </a:solidFill>
                <a:effectLst>
                  <a:outerShdw blurRad="38100" dist="38100" dir="2700000" algn="tl">
                    <a:srgbClr val="000000">
                      <a:alpha val="43137"/>
                    </a:srgbClr>
                  </a:outerShdw>
                </a:effectLst>
              </a:rPr>
              <a:t>Террористическая деятельность</a:t>
            </a:r>
            <a:endParaRPr lang="uk-UA" sz="3200" dirty="0" smtClean="0">
              <a:solidFill>
                <a:srgbClr val="C00000"/>
              </a:solidFill>
              <a:effectLst>
                <a:outerShdw blurRad="38100" dist="38100" dir="2700000" algn="tl">
                  <a:srgbClr val="000000">
                    <a:alpha val="43137"/>
                  </a:srgbClr>
                </a:outerShdw>
              </a:effectLst>
            </a:endParaRPr>
          </a:p>
        </p:txBody>
      </p:sp>
      <p:sp>
        <p:nvSpPr>
          <p:cNvPr id="36867" name="Rectangle 3"/>
          <p:cNvSpPr>
            <a:spLocks noGrp="1" noChangeArrowheads="1"/>
          </p:cNvSpPr>
          <p:nvPr>
            <p:ph type="body" idx="1"/>
          </p:nvPr>
        </p:nvSpPr>
        <p:spPr>
          <a:xfrm>
            <a:off x="323528" y="1052736"/>
            <a:ext cx="8280400" cy="4392612"/>
          </a:xfrm>
        </p:spPr>
        <p:txBody>
          <a:bodyPr/>
          <a:lstStyle/>
          <a:p>
            <a:pPr>
              <a:defRPr/>
            </a:pPr>
            <a:r>
              <a:rPr lang="ru-RU" sz="2200" dirty="0">
                <a:solidFill>
                  <a:schemeClr val="tx2"/>
                </a:solidFill>
              </a:rPr>
              <a:t>информационное или иное пособничество в планировании, подготовке или реализации террористического акта;</a:t>
            </a:r>
          </a:p>
          <a:p>
            <a:pPr>
              <a:defRPr/>
            </a:pPr>
            <a:r>
              <a:rPr lang="ru-RU" sz="2200" dirty="0">
                <a:solidFill>
                  <a:schemeClr val="tx2"/>
                </a:solidFill>
              </a:rPr>
              <a:t>пропаганда идей терроризма, распространение материалов или информации, призывающих или оправдывающих необходимость осуществления такой деятельности.</a:t>
            </a:r>
          </a:p>
          <a:p>
            <a:pPr>
              <a:defRPr/>
            </a:pPr>
            <a:endParaRPr lang="ru-RU" sz="2200" dirty="0">
              <a:solidFill>
                <a:schemeClr val="tx2"/>
              </a:solidFill>
            </a:endParaRPr>
          </a:p>
        </p:txBody>
      </p:sp>
      <p:pic>
        <p:nvPicPr>
          <p:cNvPr id="5" name="Рисунок 4"/>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646024" y="3656472"/>
            <a:ext cx="5635408" cy="3168352"/>
          </a:xfrm>
          <a:prstGeom prst="rect">
            <a:avLst/>
          </a:prstGeom>
          <a:ln>
            <a:noFill/>
          </a:ln>
          <a:effectLst>
            <a:softEdge rad="112500"/>
          </a:effectLst>
        </p:spPr>
      </p:pic>
    </p:spTree>
    <p:extLst>
      <p:ext uri="{BB962C8B-B14F-4D97-AF65-F5344CB8AC3E}">
        <p14:creationId xmlns:p14="http://schemas.microsoft.com/office/powerpoint/2010/main" val="1475060532"/>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xfrm>
            <a:off x="683604" y="188640"/>
            <a:ext cx="7919715" cy="649287"/>
          </a:xfrm>
        </p:spPr>
        <p:txBody>
          <a:bodyPr/>
          <a:lstStyle/>
          <a:p>
            <a:pPr algn="l"/>
            <a:r>
              <a:rPr lang="ru-RU" sz="3200" dirty="0">
                <a:solidFill>
                  <a:srgbClr val="C00000"/>
                </a:solidFill>
                <a:effectLst>
                  <a:outerShdw blurRad="38100" dist="38100" dir="2700000" algn="tl">
                    <a:srgbClr val="000000">
                      <a:alpha val="43137"/>
                    </a:srgbClr>
                  </a:outerShdw>
                </a:effectLst>
              </a:rPr>
              <a:t>Экстремистская и террористическая деятельность</a:t>
            </a:r>
            <a:endParaRPr lang="uk-UA" sz="3200" dirty="0" smtClean="0">
              <a:solidFill>
                <a:srgbClr val="C00000"/>
              </a:solidFill>
              <a:effectLst>
                <a:outerShdw blurRad="38100" dist="38100" dir="2700000" algn="tl">
                  <a:srgbClr val="000000">
                    <a:alpha val="43137"/>
                  </a:srgbClr>
                </a:outerShdw>
              </a:effectLst>
            </a:endParaRPr>
          </a:p>
        </p:txBody>
      </p:sp>
      <p:sp>
        <p:nvSpPr>
          <p:cNvPr id="36867" name="Rectangle 3"/>
          <p:cNvSpPr>
            <a:spLocks noGrp="1" noChangeArrowheads="1"/>
          </p:cNvSpPr>
          <p:nvPr>
            <p:ph type="body" idx="1"/>
          </p:nvPr>
        </p:nvSpPr>
        <p:spPr>
          <a:xfrm>
            <a:off x="323528" y="1052736"/>
            <a:ext cx="8280400" cy="4392612"/>
          </a:xfrm>
        </p:spPr>
        <p:txBody>
          <a:bodyPr/>
          <a:lstStyle/>
          <a:p>
            <a:pPr marL="0" indent="0">
              <a:buNone/>
              <a:defRPr/>
            </a:pPr>
            <a:r>
              <a:rPr lang="ru-RU" sz="2200" dirty="0">
                <a:solidFill>
                  <a:schemeClr val="tx2"/>
                </a:solidFill>
              </a:rPr>
              <a:t>XXI век войдет в историю человечества как век выдающихся научно-технических открытий и достижений. Но в истории XXI века есть целый ряд трагических, ужасных страниц, в том числе одно из наиболее уродливых и жестоких общественно-социальных явлений как международный терроризм и экстремизм. Преступные действия террористов и экстремистов приводят к массовым человеческим                                                    жертвам, к </a:t>
            </a:r>
            <a:r>
              <a:rPr lang="ru-RU" sz="2200" dirty="0" smtClean="0">
                <a:solidFill>
                  <a:schemeClr val="tx2"/>
                </a:solidFill>
              </a:rPr>
              <a:t>разрушению духовных</a:t>
            </a:r>
            <a:r>
              <a:rPr lang="ru-RU" sz="2200" dirty="0">
                <a:solidFill>
                  <a:schemeClr val="tx2"/>
                </a:solidFill>
              </a:rPr>
              <a:t>, </a:t>
            </a:r>
            <a:r>
              <a:rPr lang="ru-RU" sz="2200" dirty="0" smtClean="0">
                <a:solidFill>
                  <a:schemeClr val="tx2"/>
                </a:solidFill>
              </a:rPr>
              <a:t>материальных  и </a:t>
            </a:r>
            <a:r>
              <a:rPr lang="ru-RU" sz="2200" dirty="0">
                <a:solidFill>
                  <a:schemeClr val="tx2"/>
                </a:solidFill>
              </a:rPr>
              <a:t>культурных ценностей, </a:t>
            </a:r>
            <a:r>
              <a:rPr lang="ru-RU" sz="2200" dirty="0" smtClean="0">
                <a:solidFill>
                  <a:schemeClr val="tx2"/>
                </a:solidFill>
              </a:rPr>
              <a:t>созданных веками. </a:t>
            </a:r>
            <a:endParaRPr lang="ru-RU" sz="2200" dirty="0">
              <a:solidFill>
                <a:schemeClr val="tx2"/>
              </a:solidFill>
            </a:endParaRPr>
          </a:p>
        </p:txBody>
      </p:sp>
      <p:pic>
        <p:nvPicPr>
          <p:cNvPr id="3" name="Рисунок 2"/>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270523" y="4104809"/>
            <a:ext cx="4386410" cy="2780575"/>
          </a:xfrm>
          <a:prstGeom prst="rect">
            <a:avLst/>
          </a:prstGeom>
        </p:spPr>
      </p:pic>
    </p:spTree>
    <p:extLst>
      <p:ext uri="{BB962C8B-B14F-4D97-AF65-F5344CB8AC3E}">
        <p14:creationId xmlns:p14="http://schemas.microsoft.com/office/powerpoint/2010/main" val="306190575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xfrm>
            <a:off x="684213" y="404813"/>
            <a:ext cx="6480175" cy="649287"/>
          </a:xfrm>
        </p:spPr>
        <p:txBody>
          <a:bodyPr/>
          <a:lstStyle/>
          <a:p>
            <a:pPr algn="l"/>
            <a:r>
              <a:rPr lang="ru-RU" sz="3200" dirty="0">
                <a:solidFill>
                  <a:srgbClr val="C00000"/>
                </a:solidFill>
                <a:effectLst>
                  <a:outerShdw blurRad="38100" dist="38100" dir="2700000" algn="tl">
                    <a:srgbClr val="000000">
                      <a:alpha val="43137"/>
                    </a:srgbClr>
                  </a:outerShdw>
                </a:effectLst>
              </a:rPr>
              <a:t>Выводы</a:t>
            </a:r>
            <a:endParaRPr lang="uk-UA" sz="3200" dirty="0" smtClean="0">
              <a:solidFill>
                <a:srgbClr val="C00000"/>
              </a:solidFill>
              <a:effectLst>
                <a:outerShdw blurRad="38100" dist="38100" dir="2700000" algn="tl">
                  <a:srgbClr val="000000">
                    <a:alpha val="43137"/>
                  </a:srgbClr>
                </a:outerShdw>
              </a:effectLst>
            </a:endParaRPr>
          </a:p>
        </p:txBody>
      </p:sp>
      <p:sp>
        <p:nvSpPr>
          <p:cNvPr id="36867" name="Rectangle 3"/>
          <p:cNvSpPr>
            <a:spLocks noGrp="1" noChangeArrowheads="1"/>
          </p:cNvSpPr>
          <p:nvPr>
            <p:ph type="body" idx="1"/>
          </p:nvPr>
        </p:nvSpPr>
        <p:spPr>
          <a:xfrm>
            <a:off x="323528" y="1052736"/>
            <a:ext cx="8280400" cy="4392612"/>
          </a:xfrm>
        </p:spPr>
        <p:txBody>
          <a:bodyPr/>
          <a:lstStyle/>
          <a:p>
            <a:pPr marL="0" indent="0">
              <a:buNone/>
              <a:defRPr/>
            </a:pPr>
            <a:r>
              <a:rPr lang="ru-RU" sz="2200" dirty="0">
                <a:solidFill>
                  <a:schemeClr val="tx2"/>
                </a:solidFill>
              </a:rPr>
              <a:t>Аморальность, бесчеловечность и преступность, а, следовательно, и бессмысленность террористической деятельности ни при каких условиях не поможет человеку обеспечить его духовное, физическое и социальное благополучие, не поможет реализовать ему свои возможности с пользой для себя, для нашего общества и государства, не поможет прожить долгую, счастливую жизнь.</a:t>
            </a:r>
          </a:p>
        </p:txBody>
      </p:sp>
      <p:pic>
        <p:nvPicPr>
          <p:cNvPr id="5" name="Рисунок 4"/>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3140968"/>
            <a:ext cx="9144000" cy="3911203"/>
          </a:xfrm>
          <a:prstGeom prst="rect">
            <a:avLst/>
          </a:prstGeom>
        </p:spPr>
      </p:pic>
    </p:spTree>
    <p:extLst>
      <p:ext uri="{BB962C8B-B14F-4D97-AF65-F5344CB8AC3E}">
        <p14:creationId xmlns:p14="http://schemas.microsoft.com/office/powerpoint/2010/main" val="464889899"/>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xfrm>
            <a:off x="684213" y="404813"/>
            <a:ext cx="6480175" cy="649287"/>
          </a:xfrm>
        </p:spPr>
        <p:txBody>
          <a:bodyPr/>
          <a:lstStyle/>
          <a:p>
            <a:pPr algn="l"/>
            <a:r>
              <a:rPr lang="ru-RU" sz="3200" dirty="0">
                <a:solidFill>
                  <a:srgbClr val="C00000"/>
                </a:solidFill>
                <a:effectLst>
                  <a:outerShdw blurRad="38100" dist="38100" dir="2700000" algn="tl">
                    <a:srgbClr val="000000">
                      <a:alpha val="43137"/>
                    </a:srgbClr>
                  </a:outerShdw>
                </a:effectLst>
              </a:rPr>
              <a:t>Выводы</a:t>
            </a:r>
            <a:endParaRPr lang="uk-UA" sz="3200" dirty="0" smtClean="0">
              <a:solidFill>
                <a:srgbClr val="C00000"/>
              </a:solidFill>
              <a:effectLst>
                <a:outerShdw blurRad="38100" dist="38100" dir="2700000" algn="tl">
                  <a:srgbClr val="000000">
                    <a:alpha val="43137"/>
                  </a:srgbClr>
                </a:outerShdw>
              </a:effectLst>
            </a:endParaRPr>
          </a:p>
        </p:txBody>
      </p:sp>
      <p:sp>
        <p:nvSpPr>
          <p:cNvPr id="36867" name="Rectangle 3"/>
          <p:cNvSpPr>
            <a:spLocks noGrp="1" noChangeArrowheads="1"/>
          </p:cNvSpPr>
          <p:nvPr>
            <p:ph type="body" idx="1"/>
          </p:nvPr>
        </p:nvSpPr>
        <p:spPr>
          <a:xfrm>
            <a:off x="323528" y="1052736"/>
            <a:ext cx="8280400" cy="4392612"/>
          </a:xfrm>
        </p:spPr>
        <p:txBody>
          <a:bodyPr/>
          <a:lstStyle/>
          <a:p>
            <a:pPr marL="0" indent="0">
              <a:buNone/>
              <a:defRPr/>
            </a:pPr>
            <a:r>
              <a:rPr lang="ru-RU" sz="2200" dirty="0">
                <a:solidFill>
                  <a:schemeClr val="tx2"/>
                </a:solidFill>
              </a:rPr>
              <a:t>Нужно воспитать в себе качества, которые надёжно защитят от желания совершить антиобщественный поступок или стать пособником террориста.</a:t>
            </a:r>
          </a:p>
        </p:txBody>
      </p:sp>
      <p:pic>
        <p:nvPicPr>
          <p:cNvPr id="2" name="Рисунок 1"/>
          <p:cNvPicPr>
            <a:picLocks noChangeAspect="1"/>
          </p:cNvPicPr>
          <p:nvPr/>
        </p:nvPicPr>
        <p:blipFill>
          <a:blip r:embed="rId2"/>
          <a:stretch>
            <a:fillRect/>
          </a:stretch>
        </p:blipFill>
        <p:spPr>
          <a:xfrm>
            <a:off x="6880" y="2151862"/>
            <a:ext cx="6653352" cy="4706138"/>
          </a:xfrm>
          <a:prstGeom prst="rect">
            <a:avLst/>
          </a:prstGeom>
        </p:spPr>
      </p:pic>
    </p:spTree>
    <p:extLst>
      <p:ext uri="{BB962C8B-B14F-4D97-AF65-F5344CB8AC3E}">
        <p14:creationId xmlns:p14="http://schemas.microsoft.com/office/powerpoint/2010/main" val="1295487528"/>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xfrm>
            <a:off x="684213" y="404813"/>
            <a:ext cx="6480175" cy="649287"/>
          </a:xfrm>
        </p:spPr>
        <p:txBody>
          <a:bodyPr/>
          <a:lstStyle/>
          <a:p>
            <a:pPr algn="l"/>
            <a:r>
              <a:rPr lang="ru-RU" sz="3200" dirty="0">
                <a:solidFill>
                  <a:srgbClr val="C00000"/>
                </a:solidFill>
                <a:effectLst>
                  <a:outerShdw blurRad="38100" dist="38100" dir="2700000" algn="tl">
                    <a:srgbClr val="000000">
                      <a:alpha val="43137"/>
                    </a:srgbClr>
                  </a:outerShdw>
                </a:effectLst>
              </a:rPr>
              <a:t>Выводы</a:t>
            </a:r>
            <a:endParaRPr lang="uk-UA" sz="3200" dirty="0" smtClean="0">
              <a:solidFill>
                <a:srgbClr val="C00000"/>
              </a:solidFill>
              <a:effectLst>
                <a:outerShdw blurRad="38100" dist="38100" dir="2700000" algn="tl">
                  <a:srgbClr val="000000">
                    <a:alpha val="43137"/>
                  </a:srgbClr>
                </a:outerShdw>
              </a:effectLst>
            </a:endParaRPr>
          </a:p>
        </p:txBody>
      </p:sp>
      <p:sp>
        <p:nvSpPr>
          <p:cNvPr id="36867" name="Rectangle 3"/>
          <p:cNvSpPr>
            <a:spLocks noGrp="1" noChangeArrowheads="1"/>
          </p:cNvSpPr>
          <p:nvPr>
            <p:ph type="body" idx="1"/>
          </p:nvPr>
        </p:nvSpPr>
        <p:spPr>
          <a:xfrm>
            <a:off x="323528" y="1052736"/>
            <a:ext cx="8280400" cy="4392612"/>
          </a:xfrm>
        </p:spPr>
        <p:txBody>
          <a:bodyPr/>
          <a:lstStyle/>
          <a:p>
            <a:pPr marL="0" indent="0">
              <a:buNone/>
              <a:defRPr/>
            </a:pPr>
            <a:r>
              <a:rPr lang="ru-RU" sz="2200" dirty="0">
                <a:solidFill>
                  <a:schemeClr val="tx2"/>
                </a:solidFill>
              </a:rPr>
              <a:t>Экстремизм, и терроризм являются разрушительными общественными силами, негативно влияющими на сознание своих приверженцев и мешающими ходу обычной жизнедеятельности остальных людей. Противостоять этим преступлениям намного сложнее, чем, например, кражам или даже убийствам, так как изначально умысел экстремизма и терроризма кроется в идее причинения вреда как можно                            большему количеству людей и </a:t>
            </a:r>
            <a:r>
              <a:rPr lang="ru-RU" sz="2200" dirty="0" smtClean="0">
                <a:solidFill>
                  <a:schemeClr val="tx2"/>
                </a:solidFill>
              </a:rPr>
              <a:t>всему </a:t>
            </a:r>
            <a:r>
              <a:rPr lang="ru-RU" sz="2200" dirty="0">
                <a:solidFill>
                  <a:schemeClr val="tx2"/>
                </a:solidFill>
              </a:rPr>
              <a:t>обществу в целом.                                       Поэтому борьба с экстремизмом </a:t>
            </a:r>
            <a:r>
              <a:rPr lang="ru-RU" sz="2200" dirty="0" smtClean="0">
                <a:solidFill>
                  <a:schemeClr val="tx2"/>
                </a:solidFill>
              </a:rPr>
              <a:t>и </a:t>
            </a:r>
            <a:r>
              <a:rPr lang="ru-RU" sz="2200" dirty="0">
                <a:solidFill>
                  <a:schemeClr val="tx2"/>
                </a:solidFill>
              </a:rPr>
              <a:t>терроризмом дело каждого из нас.</a:t>
            </a:r>
          </a:p>
        </p:txBody>
      </p:sp>
      <p:pic>
        <p:nvPicPr>
          <p:cNvPr id="8" name="Рисунок 7"/>
          <p:cNvPicPr>
            <a:picLocks noChangeAspect="1"/>
          </p:cNvPicPr>
          <p:nvPr/>
        </p:nvPicPr>
        <p:blipFill>
          <a:blip r:embed="rId2">
            <a:extLst>
              <a:ext uri="{BEBA8EAE-BF5A-486C-A8C5-ECC9F3942E4B}">
                <a14:imgProps xmlns:a14="http://schemas.microsoft.com/office/drawing/2010/main">
                  <a14:imgLayer r:embed="rId3">
                    <a14:imgEffect>
                      <a14:backgroundRemoval t="0" b="100000" l="6055" r="96582"/>
                    </a14:imgEffect>
                  </a14:imgLayer>
                </a14:imgProps>
              </a:ext>
            </a:extLst>
          </a:blip>
          <a:stretch>
            <a:fillRect/>
          </a:stretch>
        </p:blipFill>
        <p:spPr>
          <a:xfrm>
            <a:off x="2555776" y="4221088"/>
            <a:ext cx="3816424" cy="2690877"/>
          </a:xfrm>
          <a:prstGeom prst="rect">
            <a:avLst/>
          </a:prstGeom>
        </p:spPr>
      </p:pic>
    </p:spTree>
    <p:extLst>
      <p:ext uri="{BB962C8B-B14F-4D97-AF65-F5344CB8AC3E}">
        <p14:creationId xmlns:p14="http://schemas.microsoft.com/office/powerpoint/2010/main" val="1721547328"/>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Rolik_№_3_«U_terrora_net_nacionalnosti»_hronometraj_45_sek">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0" y="857250"/>
            <a:ext cx="9144000" cy="5143500"/>
          </a:xfrm>
          <a:prstGeom prst="rect">
            <a:avLst/>
          </a:prstGeom>
        </p:spPr>
      </p:pic>
    </p:spTree>
    <p:extLst>
      <p:ext uri="{BB962C8B-B14F-4D97-AF65-F5344CB8AC3E}">
        <p14:creationId xmlns:p14="http://schemas.microsoft.com/office/powerpoint/2010/main" val="29824196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4800"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xfrm>
            <a:off x="684213" y="404813"/>
            <a:ext cx="6480175" cy="649287"/>
          </a:xfrm>
        </p:spPr>
        <p:txBody>
          <a:bodyPr/>
          <a:lstStyle/>
          <a:p>
            <a:pPr algn="l"/>
            <a:r>
              <a:rPr lang="ru-RU" sz="3200" dirty="0">
                <a:solidFill>
                  <a:srgbClr val="C00000"/>
                </a:solidFill>
                <a:effectLst>
                  <a:outerShdw blurRad="38100" dist="38100" dir="2700000" algn="tl">
                    <a:srgbClr val="000000">
                      <a:alpha val="43137"/>
                    </a:srgbClr>
                  </a:outerShdw>
                </a:effectLst>
              </a:rPr>
              <a:t>Экстремизм</a:t>
            </a:r>
            <a:endParaRPr lang="uk-UA" sz="3200" dirty="0" smtClean="0">
              <a:solidFill>
                <a:srgbClr val="C00000"/>
              </a:solidFill>
              <a:effectLst>
                <a:outerShdw blurRad="38100" dist="38100" dir="2700000" algn="tl">
                  <a:srgbClr val="000000">
                    <a:alpha val="43137"/>
                  </a:srgbClr>
                </a:outerShdw>
              </a:effectLst>
            </a:endParaRPr>
          </a:p>
        </p:txBody>
      </p:sp>
      <p:sp>
        <p:nvSpPr>
          <p:cNvPr id="36867" name="Rectangle 3"/>
          <p:cNvSpPr>
            <a:spLocks noGrp="1" noChangeArrowheads="1"/>
          </p:cNvSpPr>
          <p:nvPr>
            <p:ph type="body" idx="1"/>
          </p:nvPr>
        </p:nvSpPr>
        <p:spPr>
          <a:xfrm>
            <a:off x="323528" y="1052736"/>
            <a:ext cx="8280400" cy="4392612"/>
          </a:xfrm>
        </p:spPr>
        <p:txBody>
          <a:bodyPr/>
          <a:lstStyle/>
          <a:p>
            <a:pPr marL="0" indent="0">
              <a:buNone/>
              <a:defRPr/>
            </a:pPr>
            <a:r>
              <a:rPr lang="ru-RU" sz="2400" dirty="0"/>
              <a:t>Экстремизм – крайне опасное явление в жизни любого общества. Оно создает угрозу основам конституционного строя, ведет к попиранию конституционных прав и свобод человека и гражданина, подрывает общественную безопасность и государственную целостность Российской Федерации.</a:t>
            </a:r>
          </a:p>
        </p:txBody>
      </p:sp>
      <p:pic>
        <p:nvPicPr>
          <p:cNvPr id="5" name="Рисунок 4"/>
          <p:cNvPicPr>
            <a:picLocks noChangeAspect="1"/>
          </p:cNvPicPr>
          <p:nvPr/>
        </p:nvPicPr>
        <p:blipFill rotWithShape="1">
          <a:blip r:embed="rId2" cstate="email">
            <a:extLst>
              <a:ext uri="{28A0092B-C50C-407E-A947-70E740481C1C}">
                <a14:useLocalDpi xmlns:a14="http://schemas.microsoft.com/office/drawing/2010/main"/>
              </a:ext>
            </a:extLst>
          </a:blip>
          <a:srcRect t="8724" b="6529"/>
          <a:stretch/>
        </p:blipFill>
        <p:spPr>
          <a:xfrm>
            <a:off x="1907704" y="3645024"/>
            <a:ext cx="4968552" cy="3158001"/>
          </a:xfrm>
          <a:prstGeom prst="rect">
            <a:avLst/>
          </a:prstGeom>
          <a:ln>
            <a:noFill/>
          </a:ln>
          <a:effectLst>
            <a:softEdge rad="112500"/>
          </a:effectLst>
        </p:spPr>
      </p:pic>
    </p:spTree>
    <p:extLst>
      <p:ext uri="{BB962C8B-B14F-4D97-AF65-F5344CB8AC3E}">
        <p14:creationId xmlns:p14="http://schemas.microsoft.com/office/powerpoint/2010/main" val="2277620971"/>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Экстремизм">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0" y="857250"/>
            <a:ext cx="9144000" cy="5143500"/>
          </a:xfrm>
          <a:prstGeom prst="rect">
            <a:avLst/>
          </a:prstGeom>
        </p:spPr>
      </p:pic>
    </p:spTree>
    <p:extLst>
      <p:ext uri="{BB962C8B-B14F-4D97-AF65-F5344CB8AC3E}">
        <p14:creationId xmlns:p14="http://schemas.microsoft.com/office/powerpoint/2010/main" val="16071146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22972"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blipFill dpi="0" rotWithShape="0">
          <a:blip r:embed="rId2" cstate="email">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1907704" y="2420888"/>
            <a:ext cx="7127875" cy="723900"/>
          </a:xfrm>
        </p:spPr>
        <p:txBody>
          <a:bodyPr/>
          <a:lstStyle/>
          <a:p>
            <a:pPr algn="ctr" eaLnBrk="1" hangingPunct="1"/>
            <a:r>
              <a:rPr lang="ru-RU" sz="7200" dirty="0" smtClean="0">
                <a:solidFill>
                  <a:srgbClr val="C00000"/>
                </a:solidFill>
                <a:effectLst>
                  <a:outerShdw blurRad="38100" dist="38100" dir="2700000" algn="tl">
                    <a:srgbClr val="000000">
                      <a:alpha val="43137"/>
                    </a:srgbClr>
                  </a:outerShdw>
                </a:effectLst>
              </a:rPr>
              <a:t>Спасибо</a:t>
            </a:r>
            <a:br>
              <a:rPr lang="ru-RU" sz="7200" dirty="0" smtClean="0">
                <a:solidFill>
                  <a:srgbClr val="C00000"/>
                </a:solidFill>
                <a:effectLst>
                  <a:outerShdw blurRad="38100" dist="38100" dir="2700000" algn="tl">
                    <a:srgbClr val="000000">
                      <a:alpha val="43137"/>
                    </a:srgbClr>
                  </a:outerShdw>
                </a:effectLst>
              </a:rPr>
            </a:br>
            <a:r>
              <a:rPr lang="ru-RU" sz="7200" dirty="0" smtClean="0">
                <a:solidFill>
                  <a:srgbClr val="C00000"/>
                </a:solidFill>
                <a:effectLst>
                  <a:outerShdw blurRad="38100" dist="38100" dir="2700000" algn="tl">
                    <a:srgbClr val="000000">
                      <a:alpha val="43137"/>
                    </a:srgbClr>
                  </a:outerShdw>
                </a:effectLst>
              </a:rPr>
              <a:t>за </a:t>
            </a:r>
            <a:br>
              <a:rPr lang="ru-RU" sz="7200" dirty="0" smtClean="0">
                <a:solidFill>
                  <a:srgbClr val="C00000"/>
                </a:solidFill>
                <a:effectLst>
                  <a:outerShdw blurRad="38100" dist="38100" dir="2700000" algn="tl">
                    <a:srgbClr val="000000">
                      <a:alpha val="43137"/>
                    </a:srgbClr>
                  </a:outerShdw>
                </a:effectLst>
              </a:rPr>
            </a:br>
            <a:r>
              <a:rPr lang="ru-RU" sz="7200" dirty="0" smtClean="0">
                <a:solidFill>
                  <a:srgbClr val="C00000"/>
                </a:solidFill>
                <a:effectLst>
                  <a:outerShdw blurRad="38100" dist="38100" dir="2700000" algn="tl">
                    <a:srgbClr val="000000">
                      <a:alpha val="43137"/>
                    </a:srgbClr>
                  </a:outerShdw>
                </a:effectLst>
              </a:rPr>
              <a:t>внимание!</a:t>
            </a:r>
            <a:endParaRPr lang="en-US" sz="7200" dirty="0" smtClean="0">
              <a:solidFill>
                <a:srgbClr val="C00000"/>
              </a:solidFill>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xfrm>
            <a:off x="684213" y="404813"/>
            <a:ext cx="6480175" cy="649287"/>
          </a:xfrm>
        </p:spPr>
        <p:txBody>
          <a:bodyPr/>
          <a:lstStyle/>
          <a:p>
            <a:pPr algn="l"/>
            <a:r>
              <a:rPr lang="ru-RU" sz="3200" dirty="0">
                <a:solidFill>
                  <a:srgbClr val="C00000"/>
                </a:solidFill>
                <a:effectLst>
                  <a:outerShdw blurRad="38100" dist="38100" dir="2700000" algn="tl">
                    <a:srgbClr val="000000">
                      <a:alpha val="43137"/>
                    </a:srgbClr>
                  </a:outerShdw>
                </a:effectLst>
              </a:rPr>
              <a:t>Экстремизм</a:t>
            </a:r>
            <a:endParaRPr lang="uk-UA" sz="3200" dirty="0" smtClean="0">
              <a:solidFill>
                <a:srgbClr val="C00000"/>
              </a:solidFill>
              <a:effectLst>
                <a:outerShdw blurRad="38100" dist="38100" dir="2700000" algn="tl">
                  <a:srgbClr val="000000">
                    <a:alpha val="43137"/>
                  </a:srgbClr>
                </a:outerShdw>
              </a:effectLst>
            </a:endParaRPr>
          </a:p>
        </p:txBody>
      </p:sp>
      <p:sp>
        <p:nvSpPr>
          <p:cNvPr id="36867" name="Rectangle 3"/>
          <p:cNvSpPr>
            <a:spLocks noGrp="1" noChangeArrowheads="1"/>
          </p:cNvSpPr>
          <p:nvPr>
            <p:ph type="body" idx="1"/>
          </p:nvPr>
        </p:nvSpPr>
        <p:spPr>
          <a:xfrm>
            <a:off x="323528" y="1052736"/>
            <a:ext cx="8280400" cy="4392612"/>
          </a:xfrm>
        </p:spPr>
        <p:txBody>
          <a:bodyPr/>
          <a:lstStyle/>
          <a:p>
            <a:pPr marL="0" indent="0">
              <a:buNone/>
              <a:defRPr/>
            </a:pPr>
            <a:r>
              <a:rPr lang="ru-RU" sz="2400" dirty="0"/>
              <a:t>Например, проводится массовая </a:t>
            </a:r>
            <a:r>
              <a:rPr lang="ru-RU" sz="2400" u="sng" dirty="0"/>
              <a:t>разрешённая </a:t>
            </a:r>
            <a:r>
              <a:rPr lang="ru-RU" sz="2400" dirty="0"/>
              <a:t>демонстрация протеста против определённого решения власти города и т. д. Это законное право граждан на выражение своего мнения.</a:t>
            </a:r>
            <a:endParaRPr lang="uk-UA" sz="2200" b="1" dirty="0" smtClean="0">
              <a:solidFill>
                <a:schemeClr val="tx2"/>
              </a:solidFill>
            </a:endParaRPr>
          </a:p>
        </p:txBody>
      </p:sp>
      <p:pic>
        <p:nvPicPr>
          <p:cNvPr id="2" name="Рисунок 1"/>
          <p:cNvPicPr>
            <a:picLocks noChangeAspect="1"/>
          </p:cNvPicPr>
          <p:nvPr/>
        </p:nvPicPr>
        <p:blipFill rotWithShape="1">
          <a:blip r:embed="rId2" cstate="email">
            <a:extLst>
              <a:ext uri="{28A0092B-C50C-407E-A947-70E740481C1C}">
                <a14:useLocalDpi xmlns:a14="http://schemas.microsoft.com/office/drawing/2010/main"/>
              </a:ext>
            </a:extLst>
          </a:blip>
          <a:srcRect t="22698"/>
          <a:stretch/>
        </p:blipFill>
        <p:spPr>
          <a:xfrm>
            <a:off x="395536" y="2780928"/>
            <a:ext cx="6831051" cy="3960440"/>
          </a:xfrm>
          <a:prstGeom prst="rect">
            <a:avLst/>
          </a:prstGeom>
          <a:ln>
            <a:noFill/>
          </a:ln>
          <a:effectLst>
            <a:softEdge rad="112500"/>
          </a:effectLst>
        </p:spPr>
      </p:pic>
    </p:spTree>
    <p:extLst>
      <p:ext uri="{BB962C8B-B14F-4D97-AF65-F5344CB8AC3E}">
        <p14:creationId xmlns:p14="http://schemas.microsoft.com/office/powerpoint/2010/main" val="241826968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xfrm>
            <a:off x="684213" y="404813"/>
            <a:ext cx="6480175" cy="649287"/>
          </a:xfrm>
        </p:spPr>
        <p:txBody>
          <a:bodyPr/>
          <a:lstStyle/>
          <a:p>
            <a:pPr algn="l"/>
            <a:r>
              <a:rPr lang="ru-RU" sz="3200" dirty="0">
                <a:solidFill>
                  <a:srgbClr val="C00000"/>
                </a:solidFill>
                <a:effectLst>
                  <a:outerShdw blurRad="38100" dist="38100" dir="2700000" algn="tl">
                    <a:srgbClr val="000000">
                      <a:alpha val="43137"/>
                    </a:srgbClr>
                  </a:outerShdw>
                </a:effectLst>
              </a:rPr>
              <a:t>Экстремизм</a:t>
            </a:r>
            <a:endParaRPr lang="uk-UA" sz="3200" dirty="0" smtClean="0">
              <a:solidFill>
                <a:srgbClr val="C00000"/>
              </a:solidFill>
              <a:effectLst>
                <a:outerShdw blurRad="38100" dist="38100" dir="2700000" algn="tl">
                  <a:srgbClr val="000000">
                    <a:alpha val="43137"/>
                  </a:srgbClr>
                </a:outerShdw>
              </a:effectLst>
            </a:endParaRPr>
          </a:p>
        </p:txBody>
      </p:sp>
      <p:sp>
        <p:nvSpPr>
          <p:cNvPr id="36867" name="Rectangle 3"/>
          <p:cNvSpPr>
            <a:spLocks noGrp="1" noChangeArrowheads="1"/>
          </p:cNvSpPr>
          <p:nvPr>
            <p:ph type="body" idx="1"/>
          </p:nvPr>
        </p:nvSpPr>
        <p:spPr>
          <a:xfrm>
            <a:off x="323528" y="1052736"/>
            <a:ext cx="8280400" cy="4392612"/>
          </a:xfrm>
        </p:spPr>
        <p:txBody>
          <a:bodyPr/>
          <a:lstStyle/>
          <a:p>
            <a:pPr marL="0" indent="0">
              <a:buNone/>
              <a:defRPr/>
            </a:pPr>
            <a:r>
              <a:rPr lang="ru-RU" sz="2400" dirty="0"/>
              <a:t>Но если эта демонстрация сопровождается призывами к насилию, перерастает в хулиганские действия и беспорядки (поджоги автомашин, погромы магазинов, нападение на граждан или представителей охраны порядка) — это уже противоправные действия, которые по степени общественной опасности могут быть квалифицированы как криминальные, преступные.</a:t>
            </a:r>
            <a:endParaRPr lang="uk-UA" sz="2200" b="1" dirty="0" smtClean="0">
              <a:solidFill>
                <a:schemeClr val="tx2"/>
              </a:solidFill>
            </a:endParaRPr>
          </a:p>
        </p:txBody>
      </p:sp>
      <p:pic>
        <p:nvPicPr>
          <p:cNvPr id="3" name="Рисунок 2"/>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971600" y="3804568"/>
            <a:ext cx="5760640" cy="3024336"/>
          </a:xfrm>
          <a:prstGeom prst="rect">
            <a:avLst/>
          </a:prstGeom>
          <a:ln>
            <a:noFill/>
          </a:ln>
          <a:effectLst>
            <a:softEdge rad="112500"/>
          </a:effectLst>
        </p:spPr>
      </p:pic>
    </p:spTree>
    <p:extLst>
      <p:ext uri="{BB962C8B-B14F-4D97-AF65-F5344CB8AC3E}">
        <p14:creationId xmlns:p14="http://schemas.microsoft.com/office/powerpoint/2010/main" val="168676862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427984" y="4126892"/>
            <a:ext cx="4621308" cy="2636912"/>
          </a:xfrm>
          <a:prstGeom prst="rect">
            <a:avLst/>
          </a:prstGeom>
          <a:ln>
            <a:noFill/>
          </a:ln>
          <a:effectLst>
            <a:softEdge rad="112500"/>
          </a:effectLst>
        </p:spPr>
      </p:pic>
      <p:sp>
        <p:nvSpPr>
          <p:cNvPr id="4098" name="Rectangle 2"/>
          <p:cNvSpPr>
            <a:spLocks noGrp="1" noChangeArrowheads="1"/>
          </p:cNvSpPr>
          <p:nvPr>
            <p:ph type="title"/>
          </p:nvPr>
        </p:nvSpPr>
        <p:spPr>
          <a:xfrm>
            <a:off x="684213" y="404813"/>
            <a:ext cx="6480175" cy="649287"/>
          </a:xfrm>
        </p:spPr>
        <p:txBody>
          <a:bodyPr/>
          <a:lstStyle/>
          <a:p>
            <a:pPr algn="l"/>
            <a:r>
              <a:rPr lang="ru-RU" sz="3200" dirty="0">
                <a:solidFill>
                  <a:srgbClr val="C00000"/>
                </a:solidFill>
                <a:effectLst>
                  <a:outerShdw blurRad="38100" dist="38100" dir="2700000" algn="tl">
                    <a:srgbClr val="000000">
                      <a:alpha val="43137"/>
                    </a:srgbClr>
                  </a:outerShdw>
                </a:effectLst>
              </a:rPr>
              <a:t>Экстремизм</a:t>
            </a:r>
            <a:endParaRPr lang="uk-UA" sz="3200" dirty="0" smtClean="0">
              <a:solidFill>
                <a:srgbClr val="C00000"/>
              </a:solidFill>
              <a:effectLst>
                <a:outerShdw blurRad="38100" dist="38100" dir="2700000" algn="tl">
                  <a:srgbClr val="000000">
                    <a:alpha val="43137"/>
                  </a:srgbClr>
                </a:outerShdw>
              </a:effectLst>
            </a:endParaRPr>
          </a:p>
        </p:txBody>
      </p:sp>
      <p:sp>
        <p:nvSpPr>
          <p:cNvPr id="36867" name="Rectangle 3"/>
          <p:cNvSpPr>
            <a:spLocks noGrp="1" noChangeArrowheads="1"/>
          </p:cNvSpPr>
          <p:nvPr>
            <p:ph type="body" idx="1"/>
          </p:nvPr>
        </p:nvSpPr>
        <p:spPr>
          <a:xfrm>
            <a:off x="323528" y="1052736"/>
            <a:ext cx="8280400" cy="4392612"/>
          </a:xfrm>
        </p:spPr>
        <p:txBody>
          <a:bodyPr/>
          <a:lstStyle/>
          <a:p>
            <a:pPr marL="0" indent="0">
              <a:buNone/>
              <a:defRPr/>
            </a:pPr>
            <a:r>
              <a:rPr lang="ru-RU" sz="2400" dirty="0"/>
              <a:t>Молодёжь – одна из самых ярких возрастных категорий людей. Активные, деятельные молодые люди не хотят сидеть на месте, стремятся реализовать себя и доказать всему миру свою значимость. В этот период жизни люди быстро загораются новыми идеями, их легче всего куда-то затянуть. И всё это было бы прекрасно, если бы не вело к таким печальным последствиям, как вовлечение молодёжи в экстремистскую деятельность.</a:t>
            </a:r>
          </a:p>
        </p:txBody>
      </p:sp>
    </p:spTree>
    <p:extLst>
      <p:ext uri="{BB962C8B-B14F-4D97-AF65-F5344CB8AC3E}">
        <p14:creationId xmlns:p14="http://schemas.microsoft.com/office/powerpoint/2010/main" val="214078249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xfrm>
            <a:off x="684213" y="404813"/>
            <a:ext cx="8208267" cy="649287"/>
          </a:xfrm>
        </p:spPr>
        <p:txBody>
          <a:bodyPr/>
          <a:lstStyle/>
          <a:p>
            <a:pPr algn="l"/>
            <a:r>
              <a:rPr lang="ru-RU" sz="3200" dirty="0" smtClean="0">
                <a:solidFill>
                  <a:srgbClr val="C00000"/>
                </a:solidFill>
                <a:effectLst>
                  <a:outerShdw blurRad="38100" dist="38100" dir="2700000" algn="tl">
                    <a:srgbClr val="000000">
                      <a:alpha val="43137"/>
                    </a:srgbClr>
                  </a:outerShdw>
                </a:effectLst>
              </a:rPr>
              <a:t>Причины возникновения экстремизма</a:t>
            </a:r>
            <a:endParaRPr lang="uk-UA" sz="3200" dirty="0" smtClean="0">
              <a:solidFill>
                <a:srgbClr val="C00000"/>
              </a:solidFill>
              <a:effectLst>
                <a:outerShdw blurRad="38100" dist="38100" dir="2700000" algn="tl">
                  <a:srgbClr val="000000">
                    <a:alpha val="43137"/>
                  </a:srgbClr>
                </a:outerShdw>
              </a:effectLst>
            </a:endParaRPr>
          </a:p>
        </p:txBody>
      </p:sp>
      <p:graphicFrame>
        <p:nvGraphicFramePr>
          <p:cNvPr id="4" name="Схема 3"/>
          <p:cNvGraphicFramePr/>
          <p:nvPr>
            <p:extLst>
              <p:ext uri="{D42A27DB-BD31-4B8C-83A1-F6EECF244321}">
                <p14:modId xmlns:p14="http://schemas.microsoft.com/office/powerpoint/2010/main" val="1293651221"/>
              </p:ext>
            </p:extLst>
          </p:nvPr>
        </p:nvGraphicFramePr>
        <p:xfrm>
          <a:off x="467544" y="1196752"/>
          <a:ext cx="8280920" cy="554461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9972112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xfrm>
            <a:off x="684213" y="404813"/>
            <a:ext cx="7632203" cy="649287"/>
          </a:xfrm>
        </p:spPr>
        <p:txBody>
          <a:bodyPr/>
          <a:lstStyle/>
          <a:p>
            <a:pPr algn="l"/>
            <a:r>
              <a:rPr lang="ru-RU" sz="3200" dirty="0">
                <a:solidFill>
                  <a:srgbClr val="C00000"/>
                </a:solidFill>
                <a:effectLst>
                  <a:outerShdw blurRad="38100" dist="38100" dir="2700000" algn="tl">
                    <a:srgbClr val="000000">
                      <a:alpha val="43137"/>
                    </a:srgbClr>
                  </a:outerShdw>
                </a:effectLst>
                <a:latin typeface="Tahoma" charset="0"/>
              </a:rPr>
              <a:t>Экстремистская деятельность</a:t>
            </a:r>
            <a:endParaRPr lang="uk-UA" sz="3200" dirty="0" smtClean="0">
              <a:solidFill>
                <a:srgbClr val="C00000"/>
              </a:solidFill>
              <a:effectLst>
                <a:outerShdw blurRad="38100" dist="38100" dir="2700000" algn="tl">
                  <a:srgbClr val="000000">
                    <a:alpha val="43137"/>
                  </a:srgbClr>
                </a:outerShdw>
              </a:effectLst>
            </a:endParaRPr>
          </a:p>
        </p:txBody>
      </p:sp>
      <p:sp>
        <p:nvSpPr>
          <p:cNvPr id="36867" name="Rectangle 3"/>
          <p:cNvSpPr>
            <a:spLocks noGrp="1" noChangeArrowheads="1"/>
          </p:cNvSpPr>
          <p:nvPr>
            <p:ph type="body" idx="1"/>
          </p:nvPr>
        </p:nvSpPr>
        <p:spPr>
          <a:xfrm>
            <a:off x="323528" y="1052736"/>
            <a:ext cx="8280400" cy="4392612"/>
          </a:xfrm>
        </p:spPr>
        <p:txBody>
          <a:bodyPr/>
          <a:lstStyle/>
          <a:p>
            <a:pPr>
              <a:defRPr/>
            </a:pPr>
            <a:r>
              <a:rPr lang="ru-RU" sz="2400" dirty="0"/>
              <a:t>насильственное изменение основ конституционного строя и нарушение целостности Российской Федерации;</a:t>
            </a:r>
          </a:p>
          <a:p>
            <a:pPr>
              <a:defRPr/>
            </a:pPr>
            <a:r>
              <a:rPr lang="ru-RU" sz="2400" dirty="0"/>
              <a:t>публичное оправдание терроризма и иная террористическая деятельность;</a:t>
            </a:r>
          </a:p>
          <a:p>
            <a:pPr>
              <a:defRPr/>
            </a:pPr>
            <a:r>
              <a:rPr lang="ru-RU" sz="2400" dirty="0"/>
              <a:t>возбуждение социальной, расовой, национальной или религиозной розни;</a:t>
            </a:r>
          </a:p>
        </p:txBody>
      </p:sp>
      <p:pic>
        <p:nvPicPr>
          <p:cNvPr id="6" name="Рисунок 5"/>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986091" y="4054884"/>
            <a:ext cx="4955273" cy="2780928"/>
          </a:xfrm>
          <a:prstGeom prst="rect">
            <a:avLst/>
          </a:prstGeom>
          <a:ln>
            <a:noFill/>
          </a:ln>
          <a:effectLst>
            <a:softEdge rad="112500"/>
          </a:effectLst>
        </p:spPr>
      </p:pic>
    </p:spTree>
    <p:extLst>
      <p:ext uri="{BB962C8B-B14F-4D97-AF65-F5344CB8AC3E}">
        <p14:creationId xmlns:p14="http://schemas.microsoft.com/office/powerpoint/2010/main" val="162819448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xfrm>
            <a:off x="684213" y="404813"/>
            <a:ext cx="7632203" cy="649287"/>
          </a:xfrm>
        </p:spPr>
        <p:txBody>
          <a:bodyPr/>
          <a:lstStyle/>
          <a:p>
            <a:pPr algn="l"/>
            <a:r>
              <a:rPr lang="ru-RU" sz="3200" dirty="0">
                <a:solidFill>
                  <a:srgbClr val="C00000"/>
                </a:solidFill>
                <a:effectLst>
                  <a:outerShdw blurRad="38100" dist="38100" dir="2700000" algn="tl">
                    <a:srgbClr val="000000">
                      <a:alpha val="43137"/>
                    </a:srgbClr>
                  </a:outerShdw>
                </a:effectLst>
                <a:latin typeface="Tahoma" charset="0"/>
              </a:rPr>
              <a:t>Экстремистская деятельность</a:t>
            </a:r>
            <a:endParaRPr lang="uk-UA" sz="3200" dirty="0" smtClean="0">
              <a:solidFill>
                <a:srgbClr val="C00000"/>
              </a:solidFill>
              <a:effectLst>
                <a:outerShdw blurRad="38100" dist="38100" dir="2700000" algn="tl">
                  <a:srgbClr val="000000">
                    <a:alpha val="43137"/>
                  </a:srgbClr>
                </a:outerShdw>
              </a:effectLst>
            </a:endParaRPr>
          </a:p>
        </p:txBody>
      </p:sp>
      <p:sp>
        <p:nvSpPr>
          <p:cNvPr id="36867" name="Rectangle 3"/>
          <p:cNvSpPr>
            <a:spLocks noGrp="1" noChangeArrowheads="1"/>
          </p:cNvSpPr>
          <p:nvPr>
            <p:ph type="body" idx="1"/>
          </p:nvPr>
        </p:nvSpPr>
        <p:spPr>
          <a:xfrm>
            <a:off x="323528" y="1052736"/>
            <a:ext cx="8280400" cy="4392612"/>
          </a:xfrm>
        </p:spPr>
        <p:txBody>
          <a:bodyPr/>
          <a:lstStyle/>
          <a:p>
            <a:pPr>
              <a:defRPr/>
            </a:pPr>
            <a:r>
              <a:rPr lang="ru-RU" sz="2400" dirty="0"/>
              <a:t>пропаганда исключительности, превосходства либо неполноценности человека по признаку его социальной, расовой, национальной, религиозной или языковой принадлежности или отношению к религии;</a:t>
            </a:r>
          </a:p>
          <a:p>
            <a:pPr>
              <a:defRPr/>
            </a:pPr>
            <a:r>
              <a:rPr lang="ru-RU" sz="2400" dirty="0" smtClean="0"/>
              <a:t>нарушение </a:t>
            </a:r>
            <a:r>
              <a:rPr lang="ru-RU" sz="2400" dirty="0"/>
              <a:t>прав, свобод и законных интересов человека и гражданина в зависимости от его социальной, расовой, национальной, религиозной или языковой принадлежности или отношению к религии</a:t>
            </a:r>
            <a:r>
              <a:rPr lang="ru-RU" sz="2400" dirty="0" smtClean="0"/>
              <a:t>;</a:t>
            </a:r>
          </a:p>
          <a:p>
            <a:pPr>
              <a:defRPr/>
            </a:pPr>
            <a:r>
              <a:rPr lang="ru-RU" sz="2400" dirty="0"/>
              <a:t>пропаганда и публичное демонстрирование нацистской атрибутики или символики;</a:t>
            </a:r>
          </a:p>
          <a:p>
            <a:pPr>
              <a:defRPr/>
            </a:pPr>
            <a:r>
              <a:rPr lang="ru-RU" sz="2400" dirty="0"/>
              <a:t>массовое распространение заведомо экстремистских материалов.</a:t>
            </a:r>
          </a:p>
          <a:p>
            <a:pPr>
              <a:defRPr/>
            </a:pPr>
            <a:endParaRPr lang="ru-RU" sz="2400" dirty="0"/>
          </a:p>
        </p:txBody>
      </p:sp>
    </p:spTree>
    <p:extLst>
      <p:ext uri="{BB962C8B-B14F-4D97-AF65-F5344CB8AC3E}">
        <p14:creationId xmlns:p14="http://schemas.microsoft.com/office/powerpoint/2010/main" val="1550812666"/>
      </p:ext>
    </p:extLst>
  </p:cSld>
  <p:clrMapOvr>
    <a:masterClrMapping/>
  </p:clrMapOvr>
  <p:timing>
    <p:tnLst>
      <p:par>
        <p:cTn id="1" dur="indefinite" restart="never" nodeType="tmRoot"/>
      </p:par>
    </p:tnLst>
  </p:timing>
</p:sld>
</file>

<file path=ppt/theme/theme1.xml><?xml version="1.0" encoding="utf-8"?>
<a:theme xmlns:a="http://schemas.openxmlformats.org/drawingml/2006/main" name="template">
  <a:themeElements>
    <a:clrScheme name="template 4">
      <a:dk1>
        <a:srgbClr val="4D4D4D"/>
      </a:dk1>
      <a:lt1>
        <a:srgbClr val="FFFFFF"/>
      </a:lt1>
      <a:dk2>
        <a:srgbClr val="000000"/>
      </a:dk2>
      <a:lt2>
        <a:srgbClr val="9B6902"/>
      </a:lt2>
      <a:accent1>
        <a:srgbClr val="C75E00"/>
      </a:accent1>
      <a:accent2>
        <a:srgbClr val="FED416"/>
      </a:accent2>
      <a:accent3>
        <a:srgbClr val="FFFFFF"/>
      </a:accent3>
      <a:accent4>
        <a:srgbClr val="404040"/>
      </a:accent4>
      <a:accent5>
        <a:srgbClr val="E0B6AA"/>
      </a:accent5>
      <a:accent6>
        <a:srgbClr val="E6C013"/>
      </a:accent6>
      <a:hlink>
        <a:srgbClr val="EE6600"/>
      </a:hlink>
      <a:folHlink>
        <a:srgbClr val="EAEAEA"/>
      </a:folHlink>
    </a:clrScheme>
    <a:fontScheme name="template">
      <a:majorFont>
        <a:latin typeface="Arial"/>
        <a:ea typeface=""/>
        <a:cs typeface=""/>
      </a:majorFont>
      <a:minorFont>
        <a:latin typeface="Arial"/>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ru-RU" sz="1800" b="1"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ru-RU" sz="1800" b="1" i="0" u="none" strike="noStrike" cap="none" normalizeH="0" baseline="0" smtClean="0">
            <a:ln>
              <a:noFill/>
            </a:ln>
            <a:solidFill>
              <a:schemeClr val="tx1"/>
            </a:solidFill>
            <a:effectLst/>
            <a:latin typeface="Arial" charset="0"/>
          </a:defRPr>
        </a:defPPr>
      </a:lstStyle>
    </a:lnDef>
  </a:objectDefaults>
  <a:extraClrSchemeLst>
    <a:extraClrScheme>
      <a:clrScheme name="template 1">
        <a:dk1>
          <a:srgbClr val="4D4D4D"/>
        </a:dk1>
        <a:lt1>
          <a:srgbClr val="FFFFFF"/>
        </a:lt1>
        <a:dk2>
          <a:srgbClr val="000000"/>
        </a:dk2>
        <a:lt2>
          <a:srgbClr val="D5E1F3"/>
        </a:lt2>
        <a:accent1>
          <a:srgbClr val="BC4417"/>
        </a:accent1>
        <a:accent2>
          <a:srgbClr val="CF9C1C"/>
        </a:accent2>
        <a:accent3>
          <a:srgbClr val="FFFFFF"/>
        </a:accent3>
        <a:accent4>
          <a:srgbClr val="404040"/>
        </a:accent4>
        <a:accent5>
          <a:srgbClr val="DAB0AB"/>
        </a:accent5>
        <a:accent6>
          <a:srgbClr val="BB8D18"/>
        </a:accent6>
        <a:hlink>
          <a:srgbClr val="E8C97C"/>
        </a:hlink>
        <a:folHlink>
          <a:srgbClr val="EAEAEA"/>
        </a:folHlink>
      </a:clrScheme>
      <a:clrMap bg1="lt1" tx1="dk1" bg2="lt2" tx2="dk2" accent1="accent1" accent2="accent2" accent3="accent3" accent4="accent4" accent5="accent5" accent6="accent6" hlink="hlink" folHlink="folHlink"/>
    </a:extraClrScheme>
    <a:extraClrScheme>
      <a:clrScheme name="template 2">
        <a:dk1>
          <a:srgbClr val="4D4D4D"/>
        </a:dk1>
        <a:lt1>
          <a:srgbClr val="FFFFFF"/>
        </a:lt1>
        <a:dk2>
          <a:srgbClr val="000000"/>
        </a:dk2>
        <a:lt2>
          <a:srgbClr val="986615"/>
        </a:lt2>
        <a:accent1>
          <a:srgbClr val="BF4413"/>
        </a:accent1>
        <a:accent2>
          <a:srgbClr val="FFAB21"/>
        </a:accent2>
        <a:accent3>
          <a:srgbClr val="FFFFFF"/>
        </a:accent3>
        <a:accent4>
          <a:srgbClr val="404040"/>
        </a:accent4>
        <a:accent5>
          <a:srgbClr val="DCB0AA"/>
        </a:accent5>
        <a:accent6>
          <a:srgbClr val="E79B1D"/>
        </a:accent6>
        <a:hlink>
          <a:srgbClr val="C5A379"/>
        </a:hlink>
        <a:folHlink>
          <a:srgbClr val="EAEAEA"/>
        </a:folHlink>
      </a:clrScheme>
      <a:clrMap bg1="lt1" tx1="dk1" bg2="lt2" tx2="dk2" accent1="accent1" accent2="accent2" accent3="accent3" accent4="accent4" accent5="accent5" accent6="accent6" hlink="hlink" folHlink="folHlink"/>
    </a:extraClrScheme>
    <a:extraClrScheme>
      <a:clrScheme name="template 3">
        <a:dk1>
          <a:srgbClr val="4D4D4D"/>
        </a:dk1>
        <a:lt1>
          <a:srgbClr val="FFFFFF"/>
        </a:lt1>
        <a:dk2>
          <a:srgbClr val="000000"/>
        </a:dk2>
        <a:lt2>
          <a:srgbClr val="4A1B17"/>
        </a:lt2>
        <a:accent1>
          <a:srgbClr val="C66C00"/>
        </a:accent1>
        <a:accent2>
          <a:srgbClr val="FED416"/>
        </a:accent2>
        <a:accent3>
          <a:srgbClr val="FFFFFF"/>
        </a:accent3>
        <a:accent4>
          <a:srgbClr val="404040"/>
        </a:accent4>
        <a:accent5>
          <a:srgbClr val="DFBAAA"/>
        </a:accent5>
        <a:accent6>
          <a:srgbClr val="E6C013"/>
        </a:accent6>
        <a:hlink>
          <a:srgbClr val="FFDE93"/>
        </a:hlink>
        <a:folHlink>
          <a:srgbClr val="EAEAEA"/>
        </a:folHlink>
      </a:clrScheme>
      <a:clrMap bg1="lt1" tx1="dk1" bg2="lt2" tx2="dk2" accent1="accent1" accent2="accent2" accent3="accent3" accent4="accent4" accent5="accent5" accent6="accent6" hlink="hlink" folHlink="folHlink"/>
    </a:extraClrScheme>
    <a:extraClrScheme>
      <a:clrScheme name="template 4">
        <a:dk1>
          <a:srgbClr val="4D4D4D"/>
        </a:dk1>
        <a:lt1>
          <a:srgbClr val="FFFFFF"/>
        </a:lt1>
        <a:dk2>
          <a:srgbClr val="000000"/>
        </a:dk2>
        <a:lt2>
          <a:srgbClr val="9B6902"/>
        </a:lt2>
        <a:accent1>
          <a:srgbClr val="C75E00"/>
        </a:accent1>
        <a:accent2>
          <a:srgbClr val="FED416"/>
        </a:accent2>
        <a:accent3>
          <a:srgbClr val="FFFFFF"/>
        </a:accent3>
        <a:accent4>
          <a:srgbClr val="404040"/>
        </a:accent4>
        <a:accent5>
          <a:srgbClr val="E0B6AA"/>
        </a:accent5>
        <a:accent6>
          <a:srgbClr val="E6C013"/>
        </a:accent6>
        <a:hlink>
          <a:srgbClr val="EE6600"/>
        </a:hlink>
        <a:folHlink>
          <a:srgbClr val="EAEAEA"/>
        </a:folHlink>
      </a:clrScheme>
      <a:clrMap bg1="lt1" tx1="dk1" bg2="lt2" tx2="dk2" accent1="accent1" accent2="accent2" accent3="accent3" accent4="accent4" accent5="accent5" accent6="accent6" hlink="hlink" folHlink="folHlink"/>
    </a:extraClrScheme>
    <a:extraClrScheme>
      <a:clrScheme name="template 5">
        <a:dk1>
          <a:srgbClr val="4D4D4D"/>
        </a:dk1>
        <a:lt1>
          <a:srgbClr val="FFFFFF"/>
        </a:lt1>
        <a:dk2>
          <a:srgbClr val="000000"/>
        </a:dk2>
        <a:lt2>
          <a:srgbClr val="570301"/>
        </a:lt2>
        <a:accent1>
          <a:srgbClr val="D37E00"/>
        </a:accent1>
        <a:accent2>
          <a:srgbClr val="F5CB03"/>
        </a:accent2>
        <a:accent3>
          <a:srgbClr val="FFFFFF"/>
        </a:accent3>
        <a:accent4>
          <a:srgbClr val="404040"/>
        </a:accent4>
        <a:accent5>
          <a:srgbClr val="E6C0AA"/>
        </a:accent5>
        <a:accent6>
          <a:srgbClr val="DEB802"/>
        </a:accent6>
        <a:hlink>
          <a:srgbClr val="D86001"/>
        </a:hlink>
        <a:folHlink>
          <a:srgbClr val="EAEAEA"/>
        </a:folHlink>
      </a:clrScheme>
      <a:clrMap bg1="lt1" tx1="dk1" bg2="lt2" tx2="dk2" accent1="accent1" accent2="accent2" accent3="accent3" accent4="accent4" accent5="accent5" accent6="accent6" hlink="hlink" folHlink="folHlink"/>
    </a:extraClrScheme>
    <a:extraClrScheme>
      <a:clrScheme name="template 6">
        <a:dk1>
          <a:srgbClr val="4D4D4D"/>
        </a:dk1>
        <a:lt1>
          <a:srgbClr val="FFFFFF"/>
        </a:lt1>
        <a:dk2>
          <a:srgbClr val="000000"/>
        </a:dk2>
        <a:lt2>
          <a:srgbClr val="713C0C"/>
        </a:lt2>
        <a:accent1>
          <a:srgbClr val="E4B058"/>
        </a:accent1>
        <a:accent2>
          <a:srgbClr val="FDD912"/>
        </a:accent2>
        <a:accent3>
          <a:srgbClr val="FFFFFF"/>
        </a:accent3>
        <a:accent4>
          <a:srgbClr val="404040"/>
        </a:accent4>
        <a:accent5>
          <a:srgbClr val="EFD4B4"/>
        </a:accent5>
        <a:accent6>
          <a:srgbClr val="E5C40F"/>
        </a:accent6>
        <a:hlink>
          <a:srgbClr val="E06301"/>
        </a:hlink>
        <a:folHlink>
          <a:srgbClr val="EAEAEA"/>
        </a:folHlink>
      </a:clrScheme>
      <a:clrMap bg1="lt1" tx1="dk1" bg2="lt2" tx2="dk2" accent1="accent1" accent2="accent2" accent3="accent3" accent4="accent4" accent5="accent5" accent6="accent6" hlink="hlink" folHlink="folHlink"/>
    </a:extraClrScheme>
    <a:extraClrScheme>
      <a:clrScheme name="template 7">
        <a:dk1>
          <a:srgbClr val="4D4D4D"/>
        </a:dk1>
        <a:lt1>
          <a:srgbClr val="FFFFFF"/>
        </a:lt1>
        <a:dk2>
          <a:srgbClr val="000000"/>
        </a:dk2>
        <a:lt2>
          <a:srgbClr val="953900"/>
        </a:lt2>
        <a:accent1>
          <a:srgbClr val="B65300"/>
        </a:accent1>
        <a:accent2>
          <a:srgbClr val="CE6A00"/>
        </a:accent2>
        <a:accent3>
          <a:srgbClr val="FFFFFF"/>
        </a:accent3>
        <a:accent4>
          <a:srgbClr val="404040"/>
        </a:accent4>
        <a:accent5>
          <a:srgbClr val="D7B3AA"/>
        </a:accent5>
        <a:accent6>
          <a:srgbClr val="BA5F00"/>
        </a:accent6>
        <a:hlink>
          <a:srgbClr val="F0A806"/>
        </a:hlink>
        <a:folHlink>
          <a:srgbClr val="FFE6CD"/>
        </a:folHlink>
      </a:clrScheme>
      <a:clrMap bg1="lt1" tx1="dk1" bg2="lt2" tx2="dk2" accent1="accent1" accent2="accent2" accent3="accent3" accent4="accent4" accent5="accent5" accent6="accent6" hlink="hlink" folHlink="folHlink"/>
    </a:extraClrScheme>
    <a:extraClrScheme>
      <a:clrScheme name="template 8">
        <a:dk1>
          <a:srgbClr val="4D4D4D"/>
        </a:dk1>
        <a:lt1>
          <a:srgbClr val="FFFFFF"/>
        </a:lt1>
        <a:dk2>
          <a:srgbClr val="000000"/>
        </a:dk2>
        <a:lt2>
          <a:srgbClr val="D87200"/>
        </a:lt2>
        <a:accent1>
          <a:srgbClr val="E29B07"/>
        </a:accent1>
        <a:accent2>
          <a:srgbClr val="EDBF03"/>
        </a:accent2>
        <a:accent3>
          <a:srgbClr val="FFFFFF"/>
        </a:accent3>
        <a:accent4>
          <a:srgbClr val="404040"/>
        </a:accent4>
        <a:accent5>
          <a:srgbClr val="EECBAA"/>
        </a:accent5>
        <a:accent6>
          <a:srgbClr val="D7AD02"/>
        </a:accent6>
        <a:hlink>
          <a:srgbClr val="7CA43F"/>
        </a:hlink>
        <a:folHlink>
          <a:srgbClr val="FFE6CD"/>
        </a:folHlink>
      </a:clrScheme>
      <a:clrMap bg1="lt1" tx1="dk1" bg2="lt2" tx2="dk2" accent1="accent1" accent2="accent2" accent3="accent3" accent4="accent4" accent5="accent5" accent6="accent6" hlink="hlink" folHlink="folHlink"/>
    </a:extraClrScheme>
    <a:extraClrScheme>
      <a:clrScheme name="template 9">
        <a:dk1>
          <a:srgbClr val="4D4D4D"/>
        </a:dk1>
        <a:lt1>
          <a:srgbClr val="FFFFFF"/>
        </a:lt1>
        <a:dk2>
          <a:srgbClr val="000000"/>
        </a:dk2>
        <a:lt2>
          <a:srgbClr val="D24D06"/>
        </a:lt2>
        <a:accent1>
          <a:srgbClr val="E59709"/>
        </a:accent1>
        <a:accent2>
          <a:srgbClr val="E9AC24"/>
        </a:accent2>
        <a:accent3>
          <a:srgbClr val="FFFFFF"/>
        </a:accent3>
        <a:accent4>
          <a:srgbClr val="404040"/>
        </a:accent4>
        <a:accent5>
          <a:srgbClr val="F0C9AA"/>
        </a:accent5>
        <a:accent6>
          <a:srgbClr val="D39B20"/>
        </a:accent6>
        <a:hlink>
          <a:srgbClr val="F7B80B"/>
        </a:hlink>
        <a:folHlink>
          <a:srgbClr val="FFE6CD"/>
        </a:folHlink>
      </a:clrScheme>
      <a:clrMap bg1="lt1" tx1="dk1" bg2="lt2" tx2="dk2" accent1="accent1" accent2="accent2" accent3="accent3" accent4="accent4" accent5="accent5" accent6="accent6" hlink="hlink" folHlink="folHlink"/>
    </a:extraClrScheme>
    <a:extraClrScheme>
      <a:clrScheme name="template 10">
        <a:dk1>
          <a:srgbClr val="4D4D4D"/>
        </a:dk1>
        <a:lt1>
          <a:srgbClr val="FFFFFF"/>
        </a:lt1>
        <a:dk2>
          <a:srgbClr val="000000"/>
        </a:dk2>
        <a:lt2>
          <a:srgbClr val="CD5003"/>
        </a:lt2>
        <a:accent1>
          <a:srgbClr val="419DCF"/>
        </a:accent1>
        <a:accent2>
          <a:srgbClr val="BC1F1F"/>
        </a:accent2>
        <a:accent3>
          <a:srgbClr val="FFFFFF"/>
        </a:accent3>
        <a:accent4>
          <a:srgbClr val="404040"/>
        </a:accent4>
        <a:accent5>
          <a:srgbClr val="B0CCE4"/>
        </a:accent5>
        <a:accent6>
          <a:srgbClr val="AA1B1B"/>
        </a:accent6>
        <a:hlink>
          <a:srgbClr val="FFE42F"/>
        </a:hlink>
        <a:folHlink>
          <a:srgbClr val="FFE6CD"/>
        </a:folHlink>
      </a:clrScheme>
      <a:clrMap bg1="lt1" tx1="dk1" bg2="lt2" tx2="dk2" accent1="accent1" accent2="accent2" accent3="accent3" accent4="accent4" accent5="accent5" accent6="accent6" hlink="hlink" folHlink="folHlink"/>
    </a:extraClrScheme>
    <a:extraClrScheme>
      <a:clrScheme name="template 11">
        <a:dk1>
          <a:srgbClr val="4D4D4D"/>
        </a:dk1>
        <a:lt1>
          <a:srgbClr val="FFFFFF"/>
        </a:lt1>
        <a:dk2>
          <a:srgbClr val="000000"/>
        </a:dk2>
        <a:lt2>
          <a:srgbClr val="DF2905"/>
        </a:lt2>
        <a:accent1>
          <a:srgbClr val="D05203"/>
        </a:accent1>
        <a:accent2>
          <a:srgbClr val="72A3E1"/>
        </a:accent2>
        <a:accent3>
          <a:srgbClr val="FFFFFF"/>
        </a:accent3>
        <a:accent4>
          <a:srgbClr val="404040"/>
        </a:accent4>
        <a:accent5>
          <a:srgbClr val="E4B3AA"/>
        </a:accent5>
        <a:accent6>
          <a:srgbClr val="6793CC"/>
        </a:accent6>
        <a:hlink>
          <a:srgbClr val="F3A105"/>
        </a:hlink>
        <a:folHlink>
          <a:srgbClr val="EAEAEA"/>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Тема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Тема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template</Template>
  <TotalTime>443</TotalTime>
  <Words>1290</Words>
  <Application>Microsoft Office PowerPoint</Application>
  <PresentationFormat>Экран (4:3)</PresentationFormat>
  <Paragraphs>77</Paragraphs>
  <Slides>31</Slides>
  <Notes>0</Notes>
  <HiddenSlides>0</HiddenSlides>
  <MMClips>2</MMClips>
  <ScaleCrop>false</ScaleCrop>
  <HeadingPairs>
    <vt:vector size="6" baseType="variant">
      <vt:variant>
        <vt:lpstr>Использованные шрифты</vt:lpstr>
      </vt:variant>
      <vt:variant>
        <vt:i4>2</vt:i4>
      </vt:variant>
      <vt:variant>
        <vt:lpstr>Тема</vt:lpstr>
      </vt:variant>
      <vt:variant>
        <vt:i4>1</vt:i4>
      </vt:variant>
      <vt:variant>
        <vt:lpstr>Заголовки слайдов</vt:lpstr>
      </vt:variant>
      <vt:variant>
        <vt:i4>31</vt:i4>
      </vt:variant>
    </vt:vector>
  </HeadingPairs>
  <TitlesOfParts>
    <vt:vector size="34" baseType="lpstr">
      <vt:lpstr>Arial</vt:lpstr>
      <vt:lpstr>Tahoma</vt:lpstr>
      <vt:lpstr>template</vt:lpstr>
      <vt:lpstr>Сущность понятий «терроризм» и «экстремизм»</vt:lpstr>
      <vt:lpstr>Экстремизм</vt:lpstr>
      <vt:lpstr>Экстремизм</vt:lpstr>
      <vt:lpstr>Экстремизм</vt:lpstr>
      <vt:lpstr>Экстремизм</vt:lpstr>
      <vt:lpstr>Экстремизм</vt:lpstr>
      <vt:lpstr>Причины возникновения экстремизма</vt:lpstr>
      <vt:lpstr>Экстремистская деятельность</vt:lpstr>
      <vt:lpstr>Экстремистская деятельность</vt:lpstr>
      <vt:lpstr>Экстремизм</vt:lpstr>
      <vt:lpstr>Терроризм</vt:lpstr>
      <vt:lpstr>Терроризм</vt:lpstr>
      <vt:lpstr>Терроризм</vt:lpstr>
      <vt:lpstr>Виды терроризма</vt:lpstr>
      <vt:lpstr>Терроризм</vt:lpstr>
      <vt:lpstr>Политический терроризм</vt:lpstr>
      <vt:lpstr>Религиозный терроризм</vt:lpstr>
      <vt:lpstr>Криминальный терроризм</vt:lpstr>
      <vt:lpstr>Криминальный терроризм</vt:lpstr>
      <vt:lpstr>Националистический терроризм</vt:lpstr>
      <vt:lpstr>Технологический терроризм</vt:lpstr>
      <vt:lpstr>Терроризм</vt:lpstr>
      <vt:lpstr>Террористическая деятельность</vt:lpstr>
      <vt:lpstr>Террористическая деятельность</vt:lpstr>
      <vt:lpstr>Экстремистская и террористическая деятельность</vt:lpstr>
      <vt:lpstr>Выводы</vt:lpstr>
      <vt:lpstr>Выводы</vt:lpstr>
      <vt:lpstr>Выводы</vt:lpstr>
      <vt:lpstr>Презентация PowerPoint</vt:lpstr>
      <vt:lpstr>Презентация PowerPoint</vt:lpstr>
      <vt:lpstr>Спасибо за  внимание!</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Name of presentation</dc:title>
  <dc:creator>admin</dc:creator>
  <cp:lastModifiedBy>admin</cp:lastModifiedBy>
  <cp:revision>48</cp:revision>
  <dcterms:created xsi:type="dcterms:W3CDTF">2022-02-02T09:08:29Z</dcterms:created>
  <dcterms:modified xsi:type="dcterms:W3CDTF">2025-01-17T07:49:25Z</dcterms:modified>
</cp:coreProperties>
</file>